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311" r:id="rId5"/>
    <p:sldId id="312" r:id="rId6"/>
    <p:sldId id="260" r:id="rId7"/>
    <p:sldId id="261"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467646-57CD-4898-989D-2BAB259CFA02}" v="1" dt="2022-06-26T18:40:00.357"/>
    <p1510:client id="{8F9F981D-89C2-495B-9935-8B75FB2AB52F}" v="404" dt="2022-06-26T03:36:29.7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hashon nyaga" userId="28585138629253f9" providerId="LiveId" clId="{41467646-57CD-4898-989D-2BAB259CFA02}"/>
    <pc:docChg chg="custSel modSld">
      <pc:chgData name="nahashon nyaga" userId="28585138629253f9" providerId="LiveId" clId="{41467646-57CD-4898-989D-2BAB259CFA02}" dt="2022-06-26T18:40:29.498" v="7" actId="1076"/>
      <pc:docMkLst>
        <pc:docMk/>
      </pc:docMkLst>
      <pc:sldChg chg="addSp delSp modSp mod">
        <pc:chgData name="nahashon nyaga" userId="28585138629253f9" providerId="LiveId" clId="{41467646-57CD-4898-989D-2BAB259CFA02}" dt="2022-06-26T18:40:29.498" v="7" actId="1076"/>
        <pc:sldMkLst>
          <pc:docMk/>
          <pc:sldMk cId="0" sldId="312"/>
        </pc:sldMkLst>
        <pc:picChg chg="del">
          <ac:chgData name="nahashon nyaga" userId="28585138629253f9" providerId="LiveId" clId="{41467646-57CD-4898-989D-2BAB259CFA02}" dt="2022-06-26T18:39:58.834" v="0" actId="478"/>
          <ac:picMkLst>
            <pc:docMk/>
            <pc:sldMk cId="0" sldId="312"/>
            <ac:picMk id="4" creationId="{0B2E7EAE-D676-0030-CCFD-5F58E30D3D7C}"/>
          </ac:picMkLst>
        </pc:picChg>
        <pc:picChg chg="add mod">
          <ac:chgData name="nahashon nyaga" userId="28585138629253f9" providerId="LiveId" clId="{41467646-57CD-4898-989D-2BAB259CFA02}" dt="2022-06-26T18:40:29.498" v="7" actId="1076"/>
          <ac:picMkLst>
            <pc:docMk/>
            <pc:sldMk cId="0" sldId="312"/>
            <ac:picMk id="6" creationId="{34631376-90ED-5558-BDC4-551E10D4116C}"/>
          </ac:picMkLst>
        </pc:picChg>
      </pc:sldChg>
    </pc:docChg>
  </pc:docChgLst>
  <pc:docChgLst>
    <pc:chgData name="nahashon nyaga" userId="28585138629253f9" providerId="LiveId" clId="{8F9F981D-89C2-495B-9935-8B75FB2AB52F}"/>
    <pc:docChg chg="undo custSel addSld delSld modSld sldOrd">
      <pc:chgData name="nahashon nyaga" userId="28585138629253f9" providerId="LiveId" clId="{8F9F981D-89C2-495B-9935-8B75FB2AB52F}" dt="2022-06-26T03:36:37.015" v="628" actId="47"/>
      <pc:docMkLst>
        <pc:docMk/>
      </pc:docMkLst>
      <pc:sldChg chg="addSp modSp mod setBg">
        <pc:chgData name="nahashon nyaga" userId="28585138629253f9" providerId="LiveId" clId="{8F9F981D-89C2-495B-9935-8B75FB2AB52F}" dt="2022-06-25T04:36:42.340" v="128" actId="26606"/>
        <pc:sldMkLst>
          <pc:docMk/>
          <pc:sldMk cId="2295576168" sldId="256"/>
        </pc:sldMkLst>
        <pc:spChg chg="mod">
          <ac:chgData name="nahashon nyaga" userId="28585138629253f9" providerId="LiveId" clId="{8F9F981D-89C2-495B-9935-8B75FB2AB52F}" dt="2022-06-25T04:36:42.340" v="128" actId="26606"/>
          <ac:spMkLst>
            <pc:docMk/>
            <pc:sldMk cId="2295576168" sldId="256"/>
            <ac:spMk id="2" creationId="{00000000-0000-0000-0000-000000000000}"/>
          </ac:spMkLst>
        </pc:spChg>
        <pc:spChg chg="add">
          <ac:chgData name="nahashon nyaga" userId="28585138629253f9" providerId="LiveId" clId="{8F9F981D-89C2-495B-9935-8B75FB2AB52F}" dt="2022-06-25T04:36:42.340" v="128" actId="26606"/>
          <ac:spMkLst>
            <pc:docMk/>
            <pc:sldMk cId="2295576168" sldId="256"/>
            <ac:spMk id="7" creationId="{FFD48BC7-DC40-47DE-87EE-9F4B6ECB9ABB}"/>
          </ac:spMkLst>
        </pc:spChg>
        <pc:spChg chg="add">
          <ac:chgData name="nahashon nyaga" userId="28585138629253f9" providerId="LiveId" clId="{8F9F981D-89C2-495B-9935-8B75FB2AB52F}" dt="2022-06-25T04:36:42.340" v="128" actId="26606"/>
          <ac:spMkLst>
            <pc:docMk/>
            <pc:sldMk cId="2295576168" sldId="256"/>
            <ac:spMk id="9" creationId="{E502BBC7-2C76-46F3-BC24-5985BC13DB88}"/>
          </ac:spMkLst>
        </pc:spChg>
        <pc:spChg chg="add">
          <ac:chgData name="nahashon nyaga" userId="28585138629253f9" providerId="LiveId" clId="{8F9F981D-89C2-495B-9935-8B75FB2AB52F}" dt="2022-06-25T04:36:42.340" v="128" actId="26606"/>
          <ac:spMkLst>
            <pc:docMk/>
            <pc:sldMk cId="2295576168" sldId="256"/>
            <ac:spMk id="11" creationId="{C7F28D52-2A5F-4D23-81AE-7CB8B591C7AF}"/>
          </ac:spMkLst>
        </pc:spChg>
        <pc:spChg chg="add">
          <ac:chgData name="nahashon nyaga" userId="28585138629253f9" providerId="LiveId" clId="{8F9F981D-89C2-495B-9935-8B75FB2AB52F}" dt="2022-06-25T04:36:42.340" v="128" actId="26606"/>
          <ac:spMkLst>
            <pc:docMk/>
            <pc:sldMk cId="2295576168" sldId="256"/>
            <ac:spMk id="13" creationId="{3629484E-3792-4B3D-89AD-7C8A1ED0E0D4}"/>
          </ac:spMkLst>
        </pc:spChg>
      </pc:sldChg>
      <pc:sldChg chg="addSp delSp modSp mod setBg">
        <pc:chgData name="nahashon nyaga" userId="28585138629253f9" providerId="LiveId" clId="{8F9F981D-89C2-495B-9935-8B75FB2AB52F}" dt="2022-06-25T18:34:36.439" v="137" actId="26606"/>
        <pc:sldMkLst>
          <pc:docMk/>
          <pc:sldMk cId="1301670747" sldId="257"/>
        </pc:sldMkLst>
        <pc:spChg chg="mod">
          <ac:chgData name="nahashon nyaga" userId="28585138629253f9" providerId="LiveId" clId="{8F9F981D-89C2-495B-9935-8B75FB2AB52F}" dt="2022-06-25T18:34:36.439" v="137" actId="26606"/>
          <ac:spMkLst>
            <pc:docMk/>
            <pc:sldMk cId="1301670747" sldId="257"/>
            <ac:spMk id="2" creationId="{00000000-0000-0000-0000-000000000000}"/>
          </ac:spMkLst>
        </pc:spChg>
        <pc:spChg chg="mod">
          <ac:chgData name="nahashon nyaga" userId="28585138629253f9" providerId="LiveId" clId="{8F9F981D-89C2-495B-9935-8B75FB2AB52F}" dt="2022-06-25T18:34:36.439" v="137" actId="26606"/>
          <ac:spMkLst>
            <pc:docMk/>
            <pc:sldMk cId="1301670747" sldId="257"/>
            <ac:spMk id="3" creationId="{00000000-0000-0000-0000-000000000000}"/>
          </ac:spMkLst>
        </pc:spChg>
        <pc:spChg chg="add">
          <ac:chgData name="nahashon nyaga" userId="28585138629253f9" providerId="LiveId" clId="{8F9F981D-89C2-495B-9935-8B75FB2AB52F}" dt="2022-06-25T18:34:36.439" v="137" actId="26606"/>
          <ac:spMkLst>
            <pc:docMk/>
            <pc:sldMk cId="1301670747" sldId="257"/>
            <ac:spMk id="5" creationId="{2029D5AD-8348-4446-B191-6A9B6FE03F21}"/>
          </ac:spMkLst>
        </pc:spChg>
        <pc:spChg chg="add">
          <ac:chgData name="nahashon nyaga" userId="28585138629253f9" providerId="LiveId" clId="{8F9F981D-89C2-495B-9935-8B75FB2AB52F}" dt="2022-06-25T18:34:36.439" v="137" actId="26606"/>
          <ac:spMkLst>
            <pc:docMk/>
            <pc:sldMk cId="1301670747" sldId="257"/>
            <ac:spMk id="6" creationId="{A3F395A2-2B64-4749-BD93-2F159C7E1FB5}"/>
          </ac:spMkLst>
        </pc:spChg>
        <pc:spChg chg="add">
          <ac:chgData name="nahashon nyaga" userId="28585138629253f9" providerId="LiveId" clId="{8F9F981D-89C2-495B-9935-8B75FB2AB52F}" dt="2022-06-25T18:34:36.439" v="137" actId="26606"/>
          <ac:spMkLst>
            <pc:docMk/>
            <pc:sldMk cId="1301670747" sldId="257"/>
            <ac:spMk id="7" creationId="{5CF0135B-EAB8-4CA0-896C-2D897ECD28BC}"/>
          </ac:spMkLst>
        </pc:spChg>
        <pc:spChg chg="add del">
          <ac:chgData name="nahashon nyaga" userId="28585138629253f9" providerId="LiveId" clId="{8F9F981D-89C2-495B-9935-8B75FB2AB52F}" dt="2022-06-25T18:30:23.596" v="136" actId="26606"/>
          <ac:spMkLst>
            <pc:docMk/>
            <pc:sldMk cId="1301670747" sldId="257"/>
            <ac:spMk id="8" creationId="{2029D5AD-8348-4446-B191-6A9B6FE03F21}"/>
          </ac:spMkLst>
        </pc:spChg>
        <pc:spChg chg="add">
          <ac:chgData name="nahashon nyaga" userId="28585138629253f9" providerId="LiveId" clId="{8F9F981D-89C2-495B-9935-8B75FB2AB52F}" dt="2022-06-25T18:34:36.439" v="137" actId="26606"/>
          <ac:spMkLst>
            <pc:docMk/>
            <pc:sldMk cId="1301670747" sldId="257"/>
            <ac:spMk id="9" creationId="{92C3387C-D24F-4737-8A37-1DC5CFF09CFA}"/>
          </ac:spMkLst>
        </pc:spChg>
        <pc:spChg chg="add del">
          <ac:chgData name="nahashon nyaga" userId="28585138629253f9" providerId="LiveId" clId="{8F9F981D-89C2-495B-9935-8B75FB2AB52F}" dt="2022-06-25T18:30:23.596" v="136" actId="26606"/>
          <ac:spMkLst>
            <pc:docMk/>
            <pc:sldMk cId="1301670747" sldId="257"/>
            <ac:spMk id="10" creationId="{A3F395A2-2B64-4749-BD93-2F159C7E1FB5}"/>
          </ac:spMkLst>
        </pc:spChg>
        <pc:spChg chg="add del">
          <ac:chgData name="nahashon nyaga" userId="28585138629253f9" providerId="LiveId" clId="{8F9F981D-89C2-495B-9935-8B75FB2AB52F}" dt="2022-06-25T18:30:23.596" v="136" actId="26606"/>
          <ac:spMkLst>
            <pc:docMk/>
            <pc:sldMk cId="1301670747" sldId="257"/>
            <ac:spMk id="12" creationId="{5CF0135B-EAB8-4CA0-896C-2D897ECD28BC}"/>
          </ac:spMkLst>
        </pc:spChg>
        <pc:spChg chg="add del">
          <ac:chgData name="nahashon nyaga" userId="28585138629253f9" providerId="LiveId" clId="{8F9F981D-89C2-495B-9935-8B75FB2AB52F}" dt="2022-06-25T18:30:23.596" v="136" actId="26606"/>
          <ac:spMkLst>
            <pc:docMk/>
            <pc:sldMk cId="1301670747" sldId="257"/>
            <ac:spMk id="14" creationId="{92C3387C-D24F-4737-8A37-1DC5CFF09CFA}"/>
          </ac:spMkLst>
        </pc:spChg>
      </pc:sldChg>
      <pc:sldChg chg="addSp delSp modSp mod setBg">
        <pc:chgData name="nahashon nyaga" userId="28585138629253f9" providerId="LiveId" clId="{8F9F981D-89C2-495B-9935-8B75FB2AB52F}" dt="2022-06-25T18:51:41.936" v="142" actId="14100"/>
        <pc:sldMkLst>
          <pc:docMk/>
          <pc:sldMk cId="2796187669" sldId="258"/>
        </pc:sldMkLst>
        <pc:spChg chg="mod">
          <ac:chgData name="nahashon nyaga" userId="28585138629253f9" providerId="LiveId" clId="{8F9F981D-89C2-495B-9935-8B75FB2AB52F}" dt="2022-06-25T18:34:57.225" v="138" actId="26606"/>
          <ac:spMkLst>
            <pc:docMk/>
            <pc:sldMk cId="2796187669" sldId="258"/>
            <ac:spMk id="2" creationId="{00000000-0000-0000-0000-000000000000}"/>
          </ac:spMkLst>
        </pc:spChg>
        <pc:spChg chg="del mod">
          <ac:chgData name="nahashon nyaga" userId="28585138629253f9" providerId="LiveId" clId="{8F9F981D-89C2-495B-9935-8B75FB2AB52F}" dt="2022-06-25T18:51:09.424" v="139" actId="12084"/>
          <ac:spMkLst>
            <pc:docMk/>
            <pc:sldMk cId="2796187669" sldId="258"/>
            <ac:spMk id="3" creationId="{00000000-0000-0000-0000-000000000000}"/>
          </ac:spMkLst>
        </pc:spChg>
        <pc:spChg chg="add">
          <ac:chgData name="nahashon nyaga" userId="28585138629253f9" providerId="LiveId" clId="{8F9F981D-89C2-495B-9935-8B75FB2AB52F}" dt="2022-06-25T18:34:57.225" v="138" actId="26606"/>
          <ac:spMkLst>
            <pc:docMk/>
            <pc:sldMk cId="2796187669" sldId="258"/>
            <ac:spMk id="8" creationId="{DAF1966E-FD40-4A4A-B61B-C4DF7FA05F06}"/>
          </ac:spMkLst>
        </pc:spChg>
        <pc:spChg chg="add">
          <ac:chgData name="nahashon nyaga" userId="28585138629253f9" providerId="LiveId" clId="{8F9F981D-89C2-495B-9935-8B75FB2AB52F}" dt="2022-06-25T18:34:57.225" v="138" actId="26606"/>
          <ac:spMkLst>
            <pc:docMk/>
            <pc:sldMk cId="2796187669" sldId="258"/>
            <ac:spMk id="10" creationId="{047BFA19-D45E-416B-A404-7AF2F3F27017}"/>
          </ac:spMkLst>
        </pc:spChg>
        <pc:spChg chg="add">
          <ac:chgData name="nahashon nyaga" userId="28585138629253f9" providerId="LiveId" clId="{8F9F981D-89C2-495B-9935-8B75FB2AB52F}" dt="2022-06-25T18:34:57.225" v="138" actId="26606"/>
          <ac:spMkLst>
            <pc:docMk/>
            <pc:sldMk cId="2796187669" sldId="258"/>
            <ac:spMk id="12" creationId="{8E0105E7-23DB-4CF2-8258-FF47C7620F6E}"/>
          </ac:spMkLst>
        </pc:spChg>
        <pc:spChg chg="add">
          <ac:chgData name="nahashon nyaga" userId="28585138629253f9" providerId="LiveId" clId="{8F9F981D-89C2-495B-9935-8B75FB2AB52F}" dt="2022-06-25T18:34:57.225" v="138" actId="26606"/>
          <ac:spMkLst>
            <pc:docMk/>
            <pc:sldMk cId="2796187669" sldId="258"/>
            <ac:spMk id="14" creationId="{074B4F7D-14B2-478B-8BF5-01E4E0C5D263}"/>
          </ac:spMkLst>
        </pc:spChg>
        <pc:graphicFrameChg chg="add mod">
          <ac:chgData name="nahashon nyaga" userId="28585138629253f9" providerId="LiveId" clId="{8F9F981D-89C2-495B-9935-8B75FB2AB52F}" dt="2022-06-25T18:51:41.936" v="142" actId="14100"/>
          <ac:graphicFrameMkLst>
            <pc:docMk/>
            <pc:sldMk cId="2796187669" sldId="258"/>
            <ac:graphicFrameMk id="4" creationId="{9B467294-55AD-822C-E336-7EDB626209C3}"/>
          </ac:graphicFrameMkLst>
        </pc:graphicFrameChg>
      </pc:sldChg>
      <pc:sldChg chg="addSp delSp modSp mod setBg">
        <pc:chgData name="nahashon nyaga" userId="28585138629253f9" providerId="LiveId" clId="{8F9F981D-89C2-495B-9935-8B75FB2AB52F}" dt="2022-06-25T20:01:43.155" v="374" actId="12100"/>
        <pc:sldMkLst>
          <pc:docMk/>
          <pc:sldMk cId="3392899080" sldId="259"/>
        </pc:sldMkLst>
        <pc:spChg chg="mod">
          <ac:chgData name="nahashon nyaga" userId="28585138629253f9" providerId="LiveId" clId="{8F9F981D-89C2-495B-9935-8B75FB2AB52F}" dt="2022-06-25T19:16:35.936" v="291" actId="26606"/>
          <ac:spMkLst>
            <pc:docMk/>
            <pc:sldMk cId="3392899080" sldId="259"/>
            <ac:spMk id="2" creationId="{00000000-0000-0000-0000-000000000000}"/>
          </ac:spMkLst>
        </pc:spChg>
        <pc:spChg chg="del mod">
          <ac:chgData name="nahashon nyaga" userId="28585138629253f9" providerId="LiveId" clId="{8F9F981D-89C2-495B-9935-8B75FB2AB52F}" dt="2022-06-25T20:01:30.085" v="373" actId="12084"/>
          <ac:spMkLst>
            <pc:docMk/>
            <pc:sldMk cId="3392899080" sldId="259"/>
            <ac:spMk id="3" creationId="{00000000-0000-0000-0000-000000000000}"/>
          </ac:spMkLst>
        </pc:spChg>
        <pc:spChg chg="add">
          <ac:chgData name="nahashon nyaga" userId="28585138629253f9" providerId="LiveId" clId="{8F9F981D-89C2-495B-9935-8B75FB2AB52F}" dt="2022-06-25T19:16:35.936" v="291" actId="26606"/>
          <ac:spMkLst>
            <pc:docMk/>
            <pc:sldMk cId="3392899080" sldId="259"/>
            <ac:spMk id="5" creationId="{CBB2B1F0-0DD6-4744-9A46-7A344FB48E40}"/>
          </ac:spMkLst>
        </pc:spChg>
        <pc:spChg chg="add">
          <ac:chgData name="nahashon nyaga" userId="28585138629253f9" providerId="LiveId" clId="{8F9F981D-89C2-495B-9935-8B75FB2AB52F}" dt="2022-06-25T19:16:35.936" v="291" actId="26606"/>
          <ac:spMkLst>
            <pc:docMk/>
            <pc:sldMk cId="3392899080" sldId="259"/>
            <ac:spMk id="6" creationId="{52D502E5-F6B4-4D58-B4AE-FC466FF15EE8}"/>
          </ac:spMkLst>
        </pc:spChg>
        <pc:spChg chg="add">
          <ac:chgData name="nahashon nyaga" userId="28585138629253f9" providerId="LiveId" clId="{8F9F981D-89C2-495B-9935-8B75FB2AB52F}" dt="2022-06-25T19:16:35.936" v="291" actId="26606"/>
          <ac:spMkLst>
            <pc:docMk/>
            <pc:sldMk cId="3392899080" sldId="259"/>
            <ac:spMk id="7" creationId="{9DECDBF4-02B6-4BB4-B65B-B8107AD6A9E8}"/>
          </ac:spMkLst>
        </pc:spChg>
        <pc:spChg chg="add del">
          <ac:chgData name="nahashon nyaga" userId="28585138629253f9" providerId="LiveId" clId="{8F9F981D-89C2-495B-9935-8B75FB2AB52F}" dt="2022-06-25T19:08:30.497" v="283" actId="26606"/>
          <ac:spMkLst>
            <pc:docMk/>
            <pc:sldMk cId="3392899080" sldId="259"/>
            <ac:spMk id="8" creationId="{827B839B-9ADE-406B-8590-F1CAEDED45A1}"/>
          </ac:spMkLst>
        </pc:spChg>
        <pc:spChg chg="add del">
          <ac:chgData name="nahashon nyaga" userId="28585138629253f9" providerId="LiveId" clId="{8F9F981D-89C2-495B-9935-8B75FB2AB52F}" dt="2022-06-25T19:08:30.497" v="283" actId="26606"/>
          <ac:spMkLst>
            <pc:docMk/>
            <pc:sldMk cId="3392899080" sldId="259"/>
            <ac:spMk id="10" creationId="{CFE45BF0-46DB-408C-B5F7-7B11716805D4}"/>
          </ac:spMkLst>
        </pc:spChg>
        <pc:spChg chg="add del">
          <ac:chgData name="nahashon nyaga" userId="28585138629253f9" providerId="LiveId" clId="{8F9F981D-89C2-495B-9935-8B75FB2AB52F}" dt="2022-06-25T19:08:30.497" v="283" actId="26606"/>
          <ac:spMkLst>
            <pc:docMk/>
            <pc:sldMk cId="3392899080" sldId="259"/>
            <ac:spMk id="12" creationId="{2AEBC8F2-97B1-41B4-93F1-2D289E197FBA}"/>
          </ac:spMkLst>
        </pc:spChg>
        <pc:spChg chg="add del">
          <ac:chgData name="nahashon nyaga" userId="28585138629253f9" providerId="LiveId" clId="{8F9F981D-89C2-495B-9935-8B75FB2AB52F}" dt="2022-06-25T19:08:30.497" v="283" actId="26606"/>
          <ac:spMkLst>
            <pc:docMk/>
            <pc:sldMk cId="3392899080" sldId="259"/>
            <ac:spMk id="14" creationId="{472E3A19-F5D5-48FC-BB9C-48C2F68F598B}"/>
          </ac:spMkLst>
        </pc:spChg>
        <pc:spChg chg="add del">
          <ac:chgData name="nahashon nyaga" userId="28585138629253f9" providerId="LiveId" clId="{8F9F981D-89C2-495B-9935-8B75FB2AB52F}" dt="2022-06-25T19:08:30.497" v="283" actId="26606"/>
          <ac:spMkLst>
            <pc:docMk/>
            <pc:sldMk cId="3392899080" sldId="259"/>
            <ac:spMk id="16" creationId="{7A62E32F-BB65-43A8-8EB5-92346890E549}"/>
          </ac:spMkLst>
        </pc:spChg>
        <pc:spChg chg="add del">
          <ac:chgData name="nahashon nyaga" userId="28585138629253f9" providerId="LiveId" clId="{8F9F981D-89C2-495B-9935-8B75FB2AB52F}" dt="2022-06-25T19:08:30.497" v="283" actId="26606"/>
          <ac:spMkLst>
            <pc:docMk/>
            <pc:sldMk cId="3392899080" sldId="259"/>
            <ac:spMk id="18" creationId="{14E91B64-9FCC-451E-AFB4-A827D6329367}"/>
          </ac:spMkLst>
        </pc:spChg>
        <pc:graphicFrameChg chg="add mod">
          <ac:chgData name="nahashon nyaga" userId="28585138629253f9" providerId="LiveId" clId="{8F9F981D-89C2-495B-9935-8B75FB2AB52F}" dt="2022-06-25T20:01:43.155" v="374" actId="12100"/>
          <ac:graphicFrameMkLst>
            <pc:docMk/>
            <pc:sldMk cId="3392899080" sldId="259"/>
            <ac:graphicFrameMk id="4" creationId="{B553B578-31B6-01F9-4630-E7761E26C039}"/>
          </ac:graphicFrameMkLst>
        </pc:graphicFrameChg>
      </pc:sldChg>
      <pc:sldChg chg="addSp delSp modSp mod setBg">
        <pc:chgData name="nahashon nyaga" userId="28585138629253f9" providerId="LiveId" clId="{8F9F981D-89C2-495B-9935-8B75FB2AB52F}" dt="2022-06-25T19:07:23.211" v="281"/>
        <pc:sldMkLst>
          <pc:docMk/>
          <pc:sldMk cId="611562614" sldId="260"/>
        </pc:sldMkLst>
        <pc:spChg chg="mod">
          <ac:chgData name="nahashon nyaga" userId="28585138629253f9" providerId="LiveId" clId="{8F9F981D-89C2-495B-9935-8B75FB2AB52F}" dt="2022-06-25T18:58:22.421" v="236" actId="26606"/>
          <ac:spMkLst>
            <pc:docMk/>
            <pc:sldMk cId="611562614" sldId="260"/>
            <ac:spMk id="2" creationId="{00000000-0000-0000-0000-000000000000}"/>
          </ac:spMkLst>
        </pc:spChg>
        <pc:spChg chg="del mod">
          <ac:chgData name="nahashon nyaga" userId="28585138629253f9" providerId="LiveId" clId="{8F9F981D-89C2-495B-9935-8B75FB2AB52F}" dt="2022-06-25T19:04:07.089" v="262" actId="12084"/>
          <ac:spMkLst>
            <pc:docMk/>
            <pc:sldMk cId="611562614" sldId="260"/>
            <ac:spMk id="3" creationId="{00000000-0000-0000-0000-000000000000}"/>
          </ac:spMkLst>
        </pc:spChg>
        <pc:spChg chg="add del mod">
          <ac:chgData name="nahashon nyaga" userId="28585138629253f9" providerId="LiveId" clId="{8F9F981D-89C2-495B-9935-8B75FB2AB52F}" dt="2022-06-25T19:04:28.291" v="265" actId="12084"/>
          <ac:spMkLst>
            <pc:docMk/>
            <pc:sldMk cId="611562614" sldId="260"/>
            <ac:spMk id="5" creationId="{F665E0DA-AFE0-A4DC-8505-3EFB81F8B298}"/>
          </ac:spMkLst>
        </pc:spChg>
        <pc:spChg chg="add">
          <ac:chgData name="nahashon nyaga" userId="28585138629253f9" providerId="LiveId" clId="{8F9F981D-89C2-495B-9935-8B75FB2AB52F}" dt="2022-06-25T18:58:22.421" v="236" actId="26606"/>
          <ac:spMkLst>
            <pc:docMk/>
            <pc:sldMk cId="611562614" sldId="260"/>
            <ac:spMk id="8" creationId="{DAF1966E-FD40-4A4A-B61B-C4DF7FA05F06}"/>
          </ac:spMkLst>
        </pc:spChg>
        <pc:spChg chg="add">
          <ac:chgData name="nahashon nyaga" userId="28585138629253f9" providerId="LiveId" clId="{8F9F981D-89C2-495B-9935-8B75FB2AB52F}" dt="2022-06-25T18:58:22.421" v="236" actId="26606"/>
          <ac:spMkLst>
            <pc:docMk/>
            <pc:sldMk cId="611562614" sldId="260"/>
            <ac:spMk id="10" creationId="{047BFA19-D45E-416B-A404-7AF2F3F27017}"/>
          </ac:spMkLst>
        </pc:spChg>
        <pc:spChg chg="add">
          <ac:chgData name="nahashon nyaga" userId="28585138629253f9" providerId="LiveId" clId="{8F9F981D-89C2-495B-9935-8B75FB2AB52F}" dt="2022-06-25T18:58:22.421" v="236" actId="26606"/>
          <ac:spMkLst>
            <pc:docMk/>
            <pc:sldMk cId="611562614" sldId="260"/>
            <ac:spMk id="12" creationId="{8E0105E7-23DB-4CF2-8258-FF47C7620F6E}"/>
          </ac:spMkLst>
        </pc:spChg>
        <pc:spChg chg="add">
          <ac:chgData name="nahashon nyaga" userId="28585138629253f9" providerId="LiveId" clId="{8F9F981D-89C2-495B-9935-8B75FB2AB52F}" dt="2022-06-25T18:58:22.421" v="236" actId="26606"/>
          <ac:spMkLst>
            <pc:docMk/>
            <pc:sldMk cId="611562614" sldId="260"/>
            <ac:spMk id="14" creationId="{074B4F7D-14B2-478B-8BF5-01E4E0C5D263}"/>
          </ac:spMkLst>
        </pc:spChg>
        <pc:graphicFrameChg chg="add del mod">
          <ac:chgData name="nahashon nyaga" userId="28585138629253f9" providerId="LiveId" clId="{8F9F981D-89C2-495B-9935-8B75FB2AB52F}" dt="2022-06-25T19:04:16.748" v="263" actId="11529"/>
          <ac:graphicFrameMkLst>
            <pc:docMk/>
            <pc:sldMk cId="611562614" sldId="260"/>
            <ac:graphicFrameMk id="4" creationId="{92B7B3D8-F98F-780B-DB4E-38E755F19AF8}"/>
          </ac:graphicFrameMkLst>
        </pc:graphicFrameChg>
        <pc:graphicFrameChg chg="add mod">
          <ac:chgData name="nahashon nyaga" userId="28585138629253f9" providerId="LiveId" clId="{8F9F981D-89C2-495B-9935-8B75FB2AB52F}" dt="2022-06-25T19:07:23.211" v="281"/>
          <ac:graphicFrameMkLst>
            <pc:docMk/>
            <pc:sldMk cId="611562614" sldId="260"/>
            <ac:graphicFrameMk id="6" creationId="{7854C071-39FD-0DC9-3F02-4C464D027E2F}"/>
          </ac:graphicFrameMkLst>
        </pc:graphicFrameChg>
      </pc:sldChg>
      <pc:sldChg chg="addSp delSp modSp mod setBg">
        <pc:chgData name="nahashon nyaga" userId="28585138629253f9" providerId="LiveId" clId="{8F9F981D-89C2-495B-9935-8B75FB2AB52F}" dt="2022-06-26T03:36:29.797" v="627" actId="14100"/>
        <pc:sldMkLst>
          <pc:docMk/>
          <pc:sldMk cId="2500128029" sldId="261"/>
        </pc:sldMkLst>
        <pc:spChg chg="mod">
          <ac:chgData name="nahashon nyaga" userId="28585138629253f9" providerId="LiveId" clId="{8F9F981D-89C2-495B-9935-8B75FB2AB52F}" dt="2022-06-26T03:32:18.061" v="582" actId="1076"/>
          <ac:spMkLst>
            <pc:docMk/>
            <pc:sldMk cId="2500128029" sldId="261"/>
            <ac:spMk id="2" creationId="{00000000-0000-0000-0000-000000000000}"/>
          </ac:spMkLst>
        </pc:spChg>
        <pc:spChg chg="del mod">
          <ac:chgData name="nahashon nyaga" userId="28585138629253f9" providerId="LiveId" clId="{8F9F981D-89C2-495B-9935-8B75FB2AB52F}" dt="2022-06-25T19:58:36.524" v="359" actId="478"/>
          <ac:spMkLst>
            <pc:docMk/>
            <pc:sldMk cId="2500128029" sldId="261"/>
            <ac:spMk id="3" creationId="{00000000-0000-0000-0000-000000000000}"/>
          </ac:spMkLst>
        </pc:spChg>
        <pc:spChg chg="add del mod">
          <ac:chgData name="nahashon nyaga" userId="28585138629253f9" providerId="LiveId" clId="{8F9F981D-89C2-495B-9935-8B75FB2AB52F}" dt="2022-06-25T19:59:32.573" v="367" actId="478"/>
          <ac:spMkLst>
            <pc:docMk/>
            <pc:sldMk cId="2500128029" sldId="261"/>
            <ac:spMk id="5" creationId="{66783B1D-D20D-33CF-5061-E9979BD03356}"/>
          </ac:spMkLst>
        </pc:spChg>
        <pc:spChg chg="add mod">
          <ac:chgData name="nahashon nyaga" userId="28585138629253f9" providerId="LiveId" clId="{8F9F981D-89C2-495B-9935-8B75FB2AB52F}" dt="2022-06-26T03:36:29.797" v="627" actId="14100"/>
          <ac:spMkLst>
            <pc:docMk/>
            <pc:sldMk cId="2500128029" sldId="261"/>
            <ac:spMk id="6" creationId="{1DC0A66E-9CD1-7C74-53D0-0664E99DA507}"/>
          </ac:spMkLst>
        </pc:spChg>
        <pc:spChg chg="add mod">
          <ac:chgData name="nahashon nyaga" userId="28585138629253f9" providerId="LiveId" clId="{8F9F981D-89C2-495B-9935-8B75FB2AB52F}" dt="2022-06-26T03:36:29.797" v="627" actId="14100"/>
          <ac:spMkLst>
            <pc:docMk/>
            <pc:sldMk cId="2500128029" sldId="261"/>
            <ac:spMk id="7" creationId="{356AA341-005A-82E0-62CD-5B263BE1543E}"/>
          </ac:spMkLst>
        </pc:spChg>
        <pc:spChg chg="add">
          <ac:chgData name="nahashon nyaga" userId="28585138629253f9" providerId="LiveId" clId="{8F9F981D-89C2-495B-9935-8B75FB2AB52F}" dt="2022-06-25T19:12:23.988" v="288" actId="26606"/>
          <ac:spMkLst>
            <pc:docMk/>
            <pc:sldMk cId="2500128029" sldId="261"/>
            <ac:spMk id="8" creationId="{DAF1966E-FD40-4A4A-B61B-C4DF7FA05F06}"/>
          </ac:spMkLst>
        </pc:spChg>
        <pc:spChg chg="add mod">
          <ac:chgData name="nahashon nyaga" userId="28585138629253f9" providerId="LiveId" clId="{8F9F981D-89C2-495B-9935-8B75FB2AB52F}" dt="2022-06-26T03:36:29.797" v="627" actId="14100"/>
          <ac:spMkLst>
            <pc:docMk/>
            <pc:sldMk cId="2500128029" sldId="261"/>
            <ac:spMk id="9" creationId="{295D2043-0BEA-28A6-28FE-D8E38145CC76}"/>
          </ac:spMkLst>
        </pc:spChg>
        <pc:spChg chg="add">
          <ac:chgData name="nahashon nyaga" userId="28585138629253f9" providerId="LiveId" clId="{8F9F981D-89C2-495B-9935-8B75FB2AB52F}" dt="2022-06-25T19:12:23.988" v="288" actId="26606"/>
          <ac:spMkLst>
            <pc:docMk/>
            <pc:sldMk cId="2500128029" sldId="261"/>
            <ac:spMk id="10" creationId="{047BFA19-D45E-416B-A404-7AF2F3F27017}"/>
          </ac:spMkLst>
        </pc:spChg>
        <pc:spChg chg="add">
          <ac:chgData name="nahashon nyaga" userId="28585138629253f9" providerId="LiveId" clId="{8F9F981D-89C2-495B-9935-8B75FB2AB52F}" dt="2022-06-25T19:12:23.988" v="288" actId="26606"/>
          <ac:spMkLst>
            <pc:docMk/>
            <pc:sldMk cId="2500128029" sldId="261"/>
            <ac:spMk id="12" creationId="{8E0105E7-23DB-4CF2-8258-FF47C7620F6E}"/>
          </ac:spMkLst>
        </pc:spChg>
        <pc:spChg chg="add">
          <ac:chgData name="nahashon nyaga" userId="28585138629253f9" providerId="LiveId" clId="{8F9F981D-89C2-495B-9935-8B75FB2AB52F}" dt="2022-06-25T19:12:23.988" v="288" actId="26606"/>
          <ac:spMkLst>
            <pc:docMk/>
            <pc:sldMk cId="2500128029" sldId="261"/>
            <ac:spMk id="14" creationId="{074B4F7D-14B2-478B-8BF5-01E4E0C5D263}"/>
          </ac:spMkLst>
        </pc:spChg>
        <pc:spChg chg="add mod">
          <ac:chgData name="nahashon nyaga" userId="28585138629253f9" providerId="LiveId" clId="{8F9F981D-89C2-495B-9935-8B75FB2AB52F}" dt="2022-06-26T03:36:29.797" v="627" actId="14100"/>
          <ac:spMkLst>
            <pc:docMk/>
            <pc:sldMk cId="2500128029" sldId="261"/>
            <ac:spMk id="17" creationId="{B0E61371-1D13-5CFE-3CEA-81320359CC2A}"/>
          </ac:spMkLst>
        </pc:spChg>
        <pc:spChg chg="add mod">
          <ac:chgData name="nahashon nyaga" userId="28585138629253f9" providerId="LiveId" clId="{8F9F981D-89C2-495B-9935-8B75FB2AB52F}" dt="2022-06-26T03:36:29.797" v="627" actId="14100"/>
          <ac:spMkLst>
            <pc:docMk/>
            <pc:sldMk cId="2500128029" sldId="261"/>
            <ac:spMk id="19" creationId="{A2AFB100-3A29-66A0-2B3C-AB562BFFD2EC}"/>
          </ac:spMkLst>
        </pc:spChg>
        <pc:spChg chg="add del mod">
          <ac:chgData name="nahashon nyaga" userId="28585138629253f9" providerId="LiveId" clId="{8F9F981D-89C2-495B-9935-8B75FB2AB52F}" dt="2022-06-26T03:36:29.797" v="627" actId="14100"/>
          <ac:spMkLst>
            <pc:docMk/>
            <pc:sldMk cId="2500128029" sldId="261"/>
            <ac:spMk id="21" creationId="{E7B4041B-336C-372E-E3ED-C7BFCF53F58B}"/>
          </ac:spMkLst>
        </pc:spChg>
        <pc:spChg chg="add mod">
          <ac:chgData name="nahashon nyaga" userId="28585138629253f9" providerId="LiveId" clId="{8F9F981D-89C2-495B-9935-8B75FB2AB52F}" dt="2022-06-26T03:36:29.797" v="627" actId="14100"/>
          <ac:spMkLst>
            <pc:docMk/>
            <pc:sldMk cId="2500128029" sldId="261"/>
            <ac:spMk id="23" creationId="{CC5A369B-947B-A567-7D94-A3CC3973EACE}"/>
          </ac:spMkLst>
        </pc:spChg>
        <pc:spChg chg="add mod">
          <ac:chgData name="nahashon nyaga" userId="28585138629253f9" providerId="LiveId" clId="{8F9F981D-89C2-495B-9935-8B75FB2AB52F}" dt="2022-06-26T03:36:29.797" v="627" actId="14100"/>
          <ac:spMkLst>
            <pc:docMk/>
            <pc:sldMk cId="2500128029" sldId="261"/>
            <ac:spMk id="25" creationId="{B68A27C2-40DC-89A5-E862-97F6F672C62F}"/>
          </ac:spMkLst>
        </pc:spChg>
        <pc:spChg chg="add del mod">
          <ac:chgData name="nahashon nyaga" userId="28585138629253f9" providerId="LiveId" clId="{8F9F981D-89C2-495B-9935-8B75FB2AB52F}" dt="2022-06-26T03:36:29.797" v="627" actId="14100"/>
          <ac:spMkLst>
            <pc:docMk/>
            <pc:sldMk cId="2500128029" sldId="261"/>
            <ac:spMk id="27" creationId="{9F682111-8108-53D8-4786-DA80783BA8F6}"/>
          </ac:spMkLst>
        </pc:spChg>
        <pc:spChg chg="add del mod">
          <ac:chgData name="nahashon nyaga" userId="28585138629253f9" providerId="LiveId" clId="{8F9F981D-89C2-495B-9935-8B75FB2AB52F}" dt="2022-06-26T03:32:15.802" v="581" actId="478"/>
          <ac:spMkLst>
            <pc:docMk/>
            <pc:sldMk cId="2500128029" sldId="261"/>
            <ac:spMk id="29" creationId="{F8CEA77F-E8C1-D74F-4434-AFE7EBAA5831}"/>
          </ac:spMkLst>
        </pc:spChg>
        <pc:spChg chg="add mod">
          <ac:chgData name="nahashon nyaga" userId="28585138629253f9" providerId="LiveId" clId="{8F9F981D-89C2-495B-9935-8B75FB2AB52F}" dt="2022-06-26T03:36:29.797" v="627" actId="14100"/>
          <ac:spMkLst>
            <pc:docMk/>
            <pc:sldMk cId="2500128029" sldId="261"/>
            <ac:spMk id="31" creationId="{1A473D2C-4148-5F01-E414-05386511EB75}"/>
          </ac:spMkLst>
        </pc:spChg>
        <pc:spChg chg="add mod">
          <ac:chgData name="nahashon nyaga" userId="28585138629253f9" providerId="LiveId" clId="{8F9F981D-89C2-495B-9935-8B75FB2AB52F}" dt="2022-06-26T03:36:29.797" v="627" actId="14100"/>
          <ac:spMkLst>
            <pc:docMk/>
            <pc:sldMk cId="2500128029" sldId="261"/>
            <ac:spMk id="33" creationId="{681438C9-46B8-A140-126B-4DA193CC4333}"/>
          </ac:spMkLst>
        </pc:spChg>
        <pc:spChg chg="add mod">
          <ac:chgData name="nahashon nyaga" userId="28585138629253f9" providerId="LiveId" clId="{8F9F981D-89C2-495B-9935-8B75FB2AB52F}" dt="2022-06-26T03:36:29.797" v="627" actId="14100"/>
          <ac:spMkLst>
            <pc:docMk/>
            <pc:sldMk cId="2500128029" sldId="261"/>
            <ac:spMk id="35" creationId="{368907F0-0B7A-8DB8-9123-31B655077775}"/>
          </ac:spMkLst>
        </pc:spChg>
        <pc:spChg chg="add mod">
          <ac:chgData name="nahashon nyaga" userId="28585138629253f9" providerId="LiveId" clId="{8F9F981D-89C2-495B-9935-8B75FB2AB52F}" dt="2022-06-26T03:36:29.797" v="627" actId="14100"/>
          <ac:spMkLst>
            <pc:docMk/>
            <pc:sldMk cId="2500128029" sldId="261"/>
            <ac:spMk id="37" creationId="{025C6A83-2820-BF97-2E94-886CE9B21428}"/>
          </ac:spMkLst>
        </pc:spChg>
        <pc:spChg chg="add mod">
          <ac:chgData name="nahashon nyaga" userId="28585138629253f9" providerId="LiveId" clId="{8F9F981D-89C2-495B-9935-8B75FB2AB52F}" dt="2022-06-26T03:31:55.113" v="574" actId="571"/>
          <ac:spMkLst>
            <pc:docMk/>
            <pc:sldMk cId="2500128029" sldId="261"/>
            <ac:spMk id="42" creationId="{4EB4AC96-6609-27B8-491F-1C524A766521}"/>
          </ac:spMkLst>
        </pc:spChg>
        <pc:spChg chg="add mod">
          <ac:chgData name="nahashon nyaga" userId="28585138629253f9" providerId="LiveId" clId="{8F9F981D-89C2-495B-9935-8B75FB2AB52F}" dt="2022-06-26T03:31:55.113" v="574" actId="571"/>
          <ac:spMkLst>
            <pc:docMk/>
            <pc:sldMk cId="2500128029" sldId="261"/>
            <ac:spMk id="43" creationId="{9CA9DCB7-CFF0-C96E-9244-04EB543E74CF}"/>
          </ac:spMkLst>
        </pc:spChg>
        <pc:grpChg chg="add mod">
          <ac:chgData name="nahashon nyaga" userId="28585138629253f9" providerId="LiveId" clId="{8F9F981D-89C2-495B-9935-8B75FB2AB52F}" dt="2022-06-26T03:36:29.797" v="627" actId="14100"/>
          <ac:grpSpMkLst>
            <pc:docMk/>
            <pc:sldMk cId="2500128029" sldId="261"/>
            <ac:grpSpMk id="44" creationId="{49DB5661-141E-21C5-BF6B-78E0E8405F27}"/>
          </ac:grpSpMkLst>
        </pc:grpChg>
        <pc:picChg chg="add mod">
          <ac:chgData name="nahashon nyaga" userId="28585138629253f9" providerId="LiveId" clId="{8F9F981D-89C2-495B-9935-8B75FB2AB52F}" dt="2022-06-26T03:36:29.797" v="627" actId="14100"/>
          <ac:picMkLst>
            <pc:docMk/>
            <pc:sldMk cId="2500128029" sldId="261"/>
            <ac:picMk id="39" creationId="{79FA5D0A-C30E-0407-1382-D8C1627519E7}"/>
          </ac:picMkLst>
        </pc:picChg>
        <pc:picChg chg="add mod">
          <ac:chgData name="nahashon nyaga" userId="28585138629253f9" providerId="LiveId" clId="{8F9F981D-89C2-495B-9935-8B75FB2AB52F}" dt="2022-06-26T03:36:29.797" v="627" actId="14100"/>
          <ac:picMkLst>
            <pc:docMk/>
            <pc:sldMk cId="2500128029" sldId="261"/>
            <ac:picMk id="41" creationId="{9BB37015-CB3F-A72C-E93C-3A09161399D8}"/>
          </ac:picMkLst>
        </pc:picChg>
      </pc:sldChg>
      <pc:sldChg chg="del">
        <pc:chgData name="nahashon nyaga" userId="28585138629253f9" providerId="LiveId" clId="{8F9F981D-89C2-495B-9935-8B75FB2AB52F}" dt="2022-06-25T04:22:38.703" v="22" actId="47"/>
        <pc:sldMkLst>
          <pc:docMk/>
          <pc:sldMk cId="3976133143" sldId="262"/>
        </pc:sldMkLst>
      </pc:sldChg>
      <pc:sldChg chg="del">
        <pc:chgData name="nahashon nyaga" userId="28585138629253f9" providerId="LiveId" clId="{8F9F981D-89C2-495B-9935-8B75FB2AB52F}" dt="2022-06-25T04:23:34.125" v="29" actId="47"/>
        <pc:sldMkLst>
          <pc:docMk/>
          <pc:sldMk cId="3031566290" sldId="263"/>
        </pc:sldMkLst>
      </pc:sldChg>
      <pc:sldChg chg="addSp delSp modSp add mod">
        <pc:chgData name="nahashon nyaga" userId="28585138629253f9" providerId="LiveId" clId="{8F9F981D-89C2-495B-9935-8B75FB2AB52F}" dt="2022-06-25T04:49:14.980" v="131" actId="255"/>
        <pc:sldMkLst>
          <pc:docMk/>
          <pc:sldMk cId="3135122014" sldId="311"/>
        </pc:sldMkLst>
        <pc:spChg chg="del mod">
          <ac:chgData name="nahashon nyaga" userId="28585138629253f9" providerId="LiveId" clId="{8F9F981D-89C2-495B-9935-8B75FB2AB52F}" dt="2022-06-25T04:21:43.436" v="3" actId="478"/>
          <ac:spMkLst>
            <pc:docMk/>
            <pc:sldMk cId="3135122014" sldId="311"/>
            <ac:spMk id="2" creationId="{00000000-0000-0000-0000-000000000000}"/>
          </ac:spMkLst>
        </pc:spChg>
        <pc:spChg chg="mod">
          <ac:chgData name="nahashon nyaga" userId="28585138629253f9" providerId="LiveId" clId="{8F9F981D-89C2-495B-9935-8B75FB2AB52F}" dt="2022-06-25T04:20:56.707" v="0"/>
          <ac:spMkLst>
            <pc:docMk/>
            <pc:sldMk cId="3135122014" sldId="311"/>
            <ac:spMk id="4" creationId="{00000000-0000-0000-0000-000000000000}"/>
          </ac:spMkLst>
        </pc:spChg>
        <pc:spChg chg="add del mod">
          <ac:chgData name="nahashon nyaga" userId="28585138629253f9" providerId="LiveId" clId="{8F9F981D-89C2-495B-9935-8B75FB2AB52F}" dt="2022-06-25T04:21:50.286" v="5" actId="478"/>
          <ac:spMkLst>
            <pc:docMk/>
            <pc:sldMk cId="3135122014" sldId="311"/>
            <ac:spMk id="5" creationId="{D0CDE177-5B5C-C57B-D812-7AC30E6F22DA}"/>
          </ac:spMkLst>
        </pc:spChg>
        <pc:spChg chg="mod">
          <ac:chgData name="nahashon nyaga" userId="28585138629253f9" providerId="LiveId" clId="{8F9F981D-89C2-495B-9935-8B75FB2AB52F}" dt="2022-06-25T04:22:31.357" v="21" actId="1036"/>
          <ac:spMkLst>
            <pc:docMk/>
            <pc:sldMk cId="3135122014" sldId="311"/>
            <ac:spMk id="11" creationId="{00000000-0000-0000-0000-000000000000}"/>
          </ac:spMkLst>
        </pc:spChg>
        <pc:spChg chg="mod">
          <ac:chgData name="nahashon nyaga" userId="28585138629253f9" providerId="LiveId" clId="{8F9F981D-89C2-495B-9935-8B75FB2AB52F}" dt="2022-06-25T04:22:31.357" v="21" actId="1036"/>
          <ac:spMkLst>
            <pc:docMk/>
            <pc:sldMk cId="3135122014" sldId="311"/>
            <ac:spMk id="12" creationId="{00000000-0000-0000-0000-000000000000}"/>
          </ac:spMkLst>
        </pc:spChg>
        <pc:spChg chg="add mod">
          <ac:chgData name="nahashon nyaga" userId="28585138629253f9" providerId="LiveId" clId="{8F9F981D-89C2-495B-9935-8B75FB2AB52F}" dt="2022-06-25T04:49:14.980" v="131" actId="255"/>
          <ac:spMkLst>
            <pc:docMk/>
            <pc:sldMk cId="3135122014" sldId="311"/>
            <ac:spMk id="13" creationId="{B5BFBD57-9E2E-A9C4-7A02-788F7309D517}"/>
          </ac:spMkLst>
        </pc:spChg>
        <pc:spChg chg="mod">
          <ac:chgData name="nahashon nyaga" userId="28585138629253f9" providerId="LiveId" clId="{8F9F981D-89C2-495B-9935-8B75FB2AB52F}" dt="2022-06-25T04:22:31.357" v="21" actId="1036"/>
          <ac:spMkLst>
            <pc:docMk/>
            <pc:sldMk cId="3135122014" sldId="311"/>
            <ac:spMk id="14" creationId="{00000000-0000-0000-0000-000000000000}"/>
          </ac:spMkLst>
        </pc:spChg>
        <pc:spChg chg="mod">
          <ac:chgData name="nahashon nyaga" userId="28585138629253f9" providerId="LiveId" clId="{8F9F981D-89C2-495B-9935-8B75FB2AB52F}" dt="2022-06-25T04:22:31.357" v="21" actId="1036"/>
          <ac:spMkLst>
            <pc:docMk/>
            <pc:sldMk cId="3135122014" sldId="311"/>
            <ac:spMk id="16" creationId="{00000000-0000-0000-0000-000000000000}"/>
          </ac:spMkLst>
        </pc:spChg>
        <pc:graphicFrameChg chg="mod">
          <ac:chgData name="nahashon nyaga" userId="28585138629253f9" providerId="LiveId" clId="{8F9F981D-89C2-495B-9935-8B75FB2AB52F}" dt="2022-06-25T04:22:31.357" v="21" actId="1036"/>
          <ac:graphicFrameMkLst>
            <pc:docMk/>
            <pc:sldMk cId="3135122014" sldId="311"/>
            <ac:graphicFrameMk id="10" creationId="{00000000-0000-0000-0000-000000000000}"/>
          </ac:graphicFrameMkLst>
        </pc:graphicFrameChg>
      </pc:sldChg>
      <pc:sldChg chg="addSp delSp modSp add mod">
        <pc:chgData name="nahashon nyaga" userId="28585138629253f9" providerId="LiveId" clId="{8F9F981D-89C2-495B-9935-8B75FB2AB52F}" dt="2022-06-25T18:59:22.846" v="239" actId="14100"/>
        <pc:sldMkLst>
          <pc:docMk/>
          <pc:sldMk cId="0" sldId="312"/>
        </pc:sldMkLst>
        <pc:spChg chg="add mod">
          <ac:chgData name="nahashon nyaga" userId="28585138629253f9" providerId="LiveId" clId="{8F9F981D-89C2-495B-9935-8B75FB2AB52F}" dt="2022-06-25T04:34:58.654" v="125" actId="20577"/>
          <ac:spMkLst>
            <pc:docMk/>
            <pc:sldMk cId="0" sldId="312"/>
            <ac:spMk id="5" creationId="{DB48FA34-EDB8-C557-C7A6-5F18E2B8D4F3}"/>
          </ac:spMkLst>
        </pc:spChg>
        <pc:spChg chg="add del mod">
          <ac:chgData name="nahashon nyaga" userId="28585138629253f9" providerId="LiveId" clId="{8F9F981D-89C2-495B-9935-8B75FB2AB52F}" dt="2022-06-25T04:28:09.905" v="59" actId="478"/>
          <ac:spMkLst>
            <pc:docMk/>
            <pc:sldMk cId="0" sldId="312"/>
            <ac:spMk id="85" creationId="{220BBF3F-B3C2-5B78-F4BF-3414B9629B73}"/>
          </ac:spMkLst>
        </pc:spChg>
        <pc:spChg chg="del mod">
          <ac:chgData name="nahashon nyaga" userId="28585138629253f9" providerId="LiveId" clId="{8F9F981D-89C2-495B-9935-8B75FB2AB52F}" dt="2022-06-25T04:27:19.205" v="39" actId="478"/>
          <ac:spMkLst>
            <pc:docMk/>
            <pc:sldMk cId="0" sldId="312"/>
            <ac:spMk id="30723" creationId="{00000000-0000-0000-0000-000000000000}"/>
          </ac:spMkLst>
        </pc:spChg>
        <pc:spChg chg="mod">
          <ac:chgData name="nahashon nyaga" userId="28585138629253f9" providerId="LiveId" clId="{8F9F981D-89C2-495B-9935-8B75FB2AB52F}" dt="2022-06-25T04:34:06.858" v="107" actId="1076"/>
          <ac:spMkLst>
            <pc:docMk/>
            <pc:sldMk cId="0" sldId="312"/>
            <ac:spMk id="30725" creationId="{00000000-0000-0000-0000-000000000000}"/>
          </ac:spMkLst>
        </pc:spChg>
        <pc:spChg chg="mod">
          <ac:chgData name="nahashon nyaga" userId="28585138629253f9" providerId="LiveId" clId="{8F9F981D-89C2-495B-9935-8B75FB2AB52F}" dt="2022-06-25T04:33:47.855" v="105" actId="1076"/>
          <ac:spMkLst>
            <pc:docMk/>
            <pc:sldMk cId="0" sldId="312"/>
            <ac:spMk id="30726" creationId="{00000000-0000-0000-0000-000000000000}"/>
          </ac:spMkLst>
        </pc:spChg>
        <pc:spChg chg="mod">
          <ac:chgData name="nahashon nyaga" userId="28585138629253f9" providerId="LiveId" clId="{8F9F981D-89C2-495B-9935-8B75FB2AB52F}" dt="2022-06-25T04:33:52.419" v="106" actId="1076"/>
          <ac:spMkLst>
            <pc:docMk/>
            <pc:sldMk cId="0" sldId="312"/>
            <ac:spMk id="30727" creationId="{00000000-0000-0000-0000-000000000000}"/>
          </ac:spMkLst>
        </pc:spChg>
        <pc:spChg chg="mod">
          <ac:chgData name="nahashon nyaga" userId="28585138629253f9" providerId="LiveId" clId="{8F9F981D-89C2-495B-9935-8B75FB2AB52F}" dt="2022-06-25T04:34:28.337" v="110" actId="1076"/>
          <ac:spMkLst>
            <pc:docMk/>
            <pc:sldMk cId="0" sldId="312"/>
            <ac:spMk id="30730" creationId="{00000000-0000-0000-0000-000000000000}"/>
          </ac:spMkLst>
        </pc:spChg>
        <pc:spChg chg="mod">
          <ac:chgData name="nahashon nyaga" userId="28585138629253f9" providerId="LiveId" clId="{8F9F981D-89C2-495B-9935-8B75FB2AB52F}" dt="2022-06-25T04:29:49.746" v="99" actId="1038"/>
          <ac:spMkLst>
            <pc:docMk/>
            <pc:sldMk cId="0" sldId="312"/>
            <ac:spMk id="30732" creationId="{00000000-0000-0000-0000-000000000000}"/>
          </ac:spMkLst>
        </pc:spChg>
        <pc:spChg chg="mod">
          <ac:chgData name="nahashon nyaga" userId="28585138629253f9" providerId="LiveId" clId="{8F9F981D-89C2-495B-9935-8B75FB2AB52F}" dt="2022-06-25T04:29:49.746" v="99" actId="1038"/>
          <ac:spMkLst>
            <pc:docMk/>
            <pc:sldMk cId="0" sldId="312"/>
            <ac:spMk id="30733" creationId="{00000000-0000-0000-0000-000000000000}"/>
          </ac:spMkLst>
        </pc:spChg>
        <pc:spChg chg="mod">
          <ac:chgData name="nahashon nyaga" userId="28585138629253f9" providerId="LiveId" clId="{8F9F981D-89C2-495B-9935-8B75FB2AB52F}" dt="2022-06-25T04:29:49.746" v="99" actId="1038"/>
          <ac:spMkLst>
            <pc:docMk/>
            <pc:sldMk cId="0" sldId="312"/>
            <ac:spMk id="30734" creationId="{00000000-0000-0000-0000-000000000000}"/>
          </ac:spMkLst>
        </pc:spChg>
        <pc:spChg chg="mod">
          <ac:chgData name="nahashon nyaga" userId="28585138629253f9" providerId="LiveId" clId="{8F9F981D-89C2-495B-9935-8B75FB2AB52F}" dt="2022-06-25T18:59:22.846" v="239" actId="14100"/>
          <ac:spMkLst>
            <pc:docMk/>
            <pc:sldMk cId="0" sldId="312"/>
            <ac:spMk id="30737" creationId="{00000000-0000-0000-0000-000000000000}"/>
          </ac:spMkLst>
        </pc:spChg>
        <pc:spChg chg="mod">
          <ac:chgData name="nahashon nyaga" userId="28585138629253f9" providerId="LiveId" clId="{8F9F981D-89C2-495B-9935-8B75FB2AB52F}" dt="2022-06-25T04:29:49.746" v="99" actId="1038"/>
          <ac:spMkLst>
            <pc:docMk/>
            <pc:sldMk cId="0" sldId="312"/>
            <ac:spMk id="30738" creationId="{00000000-0000-0000-0000-000000000000}"/>
          </ac:spMkLst>
        </pc:spChg>
        <pc:spChg chg="mod">
          <ac:chgData name="nahashon nyaga" userId="28585138629253f9" providerId="LiveId" clId="{8F9F981D-89C2-495B-9935-8B75FB2AB52F}" dt="2022-06-25T04:29:49.746" v="99" actId="1038"/>
          <ac:spMkLst>
            <pc:docMk/>
            <pc:sldMk cId="0" sldId="312"/>
            <ac:spMk id="30739" creationId="{00000000-0000-0000-0000-000000000000}"/>
          </ac:spMkLst>
        </pc:spChg>
        <pc:spChg chg="mod">
          <ac:chgData name="nahashon nyaga" userId="28585138629253f9" providerId="LiveId" clId="{8F9F981D-89C2-495B-9935-8B75FB2AB52F}" dt="2022-06-25T04:29:49.746" v="99" actId="1038"/>
          <ac:spMkLst>
            <pc:docMk/>
            <pc:sldMk cId="0" sldId="312"/>
            <ac:spMk id="30740" creationId="{00000000-0000-0000-0000-000000000000}"/>
          </ac:spMkLst>
        </pc:spChg>
        <pc:spChg chg="mod">
          <ac:chgData name="nahashon nyaga" userId="28585138629253f9" providerId="LiveId" clId="{8F9F981D-89C2-495B-9935-8B75FB2AB52F}" dt="2022-06-25T04:29:49.746" v="99" actId="1038"/>
          <ac:spMkLst>
            <pc:docMk/>
            <pc:sldMk cId="0" sldId="312"/>
            <ac:spMk id="30741" creationId="{00000000-0000-0000-0000-000000000000}"/>
          </ac:spMkLst>
        </pc:spChg>
        <pc:spChg chg="mod">
          <ac:chgData name="nahashon nyaga" userId="28585138629253f9" providerId="LiveId" clId="{8F9F981D-89C2-495B-9935-8B75FB2AB52F}" dt="2022-06-25T04:29:49.746" v="99" actId="1038"/>
          <ac:spMkLst>
            <pc:docMk/>
            <pc:sldMk cId="0" sldId="312"/>
            <ac:spMk id="30742" creationId="{00000000-0000-0000-0000-000000000000}"/>
          </ac:spMkLst>
        </pc:spChg>
        <pc:spChg chg="mod">
          <ac:chgData name="nahashon nyaga" userId="28585138629253f9" providerId="LiveId" clId="{8F9F981D-89C2-495B-9935-8B75FB2AB52F}" dt="2022-06-25T04:29:49.746" v="99" actId="1038"/>
          <ac:spMkLst>
            <pc:docMk/>
            <pc:sldMk cId="0" sldId="312"/>
            <ac:spMk id="30743" creationId="{00000000-0000-0000-0000-000000000000}"/>
          </ac:spMkLst>
        </pc:spChg>
        <pc:spChg chg="mod">
          <ac:chgData name="nahashon nyaga" userId="28585138629253f9" providerId="LiveId" clId="{8F9F981D-89C2-495B-9935-8B75FB2AB52F}" dt="2022-06-25T04:29:49.746" v="99" actId="1038"/>
          <ac:spMkLst>
            <pc:docMk/>
            <pc:sldMk cId="0" sldId="312"/>
            <ac:spMk id="30744" creationId="{00000000-0000-0000-0000-000000000000}"/>
          </ac:spMkLst>
        </pc:spChg>
        <pc:spChg chg="mod">
          <ac:chgData name="nahashon nyaga" userId="28585138629253f9" providerId="LiveId" clId="{8F9F981D-89C2-495B-9935-8B75FB2AB52F}" dt="2022-06-25T04:29:49.746" v="99" actId="1038"/>
          <ac:spMkLst>
            <pc:docMk/>
            <pc:sldMk cId="0" sldId="312"/>
            <ac:spMk id="30745" creationId="{00000000-0000-0000-0000-000000000000}"/>
          </ac:spMkLst>
        </pc:spChg>
        <pc:spChg chg="mod">
          <ac:chgData name="nahashon nyaga" userId="28585138629253f9" providerId="LiveId" clId="{8F9F981D-89C2-495B-9935-8B75FB2AB52F}" dt="2022-06-25T04:29:49.746" v="99" actId="1038"/>
          <ac:spMkLst>
            <pc:docMk/>
            <pc:sldMk cId="0" sldId="312"/>
            <ac:spMk id="30746" creationId="{00000000-0000-0000-0000-000000000000}"/>
          </ac:spMkLst>
        </pc:spChg>
        <pc:spChg chg="mod">
          <ac:chgData name="nahashon nyaga" userId="28585138629253f9" providerId="LiveId" clId="{8F9F981D-89C2-495B-9935-8B75FB2AB52F}" dt="2022-06-25T04:29:49.746" v="99" actId="1038"/>
          <ac:spMkLst>
            <pc:docMk/>
            <pc:sldMk cId="0" sldId="312"/>
            <ac:spMk id="30747" creationId="{00000000-0000-0000-0000-000000000000}"/>
          </ac:spMkLst>
        </pc:spChg>
        <pc:spChg chg="mod">
          <ac:chgData name="nahashon nyaga" userId="28585138629253f9" providerId="LiveId" clId="{8F9F981D-89C2-495B-9935-8B75FB2AB52F}" dt="2022-06-25T04:29:49.746" v="99" actId="1038"/>
          <ac:spMkLst>
            <pc:docMk/>
            <pc:sldMk cId="0" sldId="312"/>
            <ac:spMk id="30748" creationId="{00000000-0000-0000-0000-000000000000}"/>
          </ac:spMkLst>
        </pc:spChg>
        <pc:spChg chg="mod">
          <ac:chgData name="nahashon nyaga" userId="28585138629253f9" providerId="LiveId" clId="{8F9F981D-89C2-495B-9935-8B75FB2AB52F}" dt="2022-06-25T04:29:49.746" v="99" actId="1038"/>
          <ac:spMkLst>
            <pc:docMk/>
            <pc:sldMk cId="0" sldId="312"/>
            <ac:spMk id="30749" creationId="{00000000-0000-0000-0000-000000000000}"/>
          </ac:spMkLst>
        </pc:spChg>
        <pc:spChg chg="mod">
          <ac:chgData name="nahashon nyaga" userId="28585138629253f9" providerId="LiveId" clId="{8F9F981D-89C2-495B-9935-8B75FB2AB52F}" dt="2022-06-25T04:29:49.746" v="99" actId="1038"/>
          <ac:spMkLst>
            <pc:docMk/>
            <pc:sldMk cId="0" sldId="312"/>
            <ac:spMk id="30750" creationId="{00000000-0000-0000-0000-000000000000}"/>
          </ac:spMkLst>
        </pc:spChg>
        <pc:grpChg chg="del mod">
          <ac:chgData name="nahashon nyaga" userId="28585138629253f9" providerId="LiveId" clId="{8F9F981D-89C2-495B-9935-8B75FB2AB52F}" dt="2022-06-25T04:26:36.458" v="33" actId="478"/>
          <ac:grpSpMkLst>
            <pc:docMk/>
            <pc:sldMk cId="0" sldId="312"/>
            <ac:grpSpMk id="32" creationId="{D1F7CF69-9275-FB89-A1C7-58A77D48D413}"/>
          </ac:grpSpMkLst>
        </pc:grpChg>
        <pc:grpChg chg="mod">
          <ac:chgData name="nahashon nyaga" userId="28585138629253f9" providerId="LiveId" clId="{8F9F981D-89C2-495B-9935-8B75FB2AB52F}" dt="2022-06-25T04:29:49.746" v="99" actId="1038"/>
          <ac:grpSpMkLst>
            <pc:docMk/>
            <pc:sldMk cId="0" sldId="312"/>
            <ac:grpSpMk id="30722" creationId="{00000000-0000-0000-0000-000000000000}"/>
          </ac:grpSpMkLst>
        </pc:grpChg>
        <pc:grpChg chg="mod">
          <ac:chgData name="nahashon nyaga" userId="28585138629253f9" providerId="LiveId" clId="{8F9F981D-89C2-495B-9935-8B75FB2AB52F}" dt="2022-06-25T04:29:49.746" v="99" actId="1038"/>
          <ac:grpSpMkLst>
            <pc:docMk/>
            <pc:sldMk cId="0" sldId="312"/>
            <ac:grpSpMk id="30731" creationId="{00000000-0000-0000-0000-000000000000}"/>
          </ac:grpSpMkLst>
        </pc:grpChg>
        <pc:picChg chg="add del mod">
          <ac:chgData name="nahashon nyaga" userId="28585138629253f9" providerId="LiveId" clId="{8F9F981D-89C2-495B-9935-8B75FB2AB52F}" dt="2022-06-25T04:26:58.946" v="36" actId="478"/>
          <ac:picMkLst>
            <pc:docMk/>
            <pc:sldMk cId="0" sldId="312"/>
            <ac:picMk id="3" creationId="{E954B9F0-36E6-F226-3056-B9FA67276C34}"/>
          </ac:picMkLst>
        </pc:picChg>
        <pc:picChg chg="add mod">
          <ac:chgData name="nahashon nyaga" userId="28585138629253f9" providerId="LiveId" clId="{8F9F981D-89C2-495B-9935-8B75FB2AB52F}" dt="2022-06-25T18:52:28.735" v="143" actId="1076"/>
          <ac:picMkLst>
            <pc:docMk/>
            <pc:sldMk cId="0" sldId="312"/>
            <ac:picMk id="4" creationId="{0B2E7EAE-D676-0030-CCFD-5F58E30D3D7C}"/>
          </ac:picMkLst>
        </pc:picChg>
        <pc:picChg chg="mod">
          <ac:chgData name="nahashon nyaga" userId="28585138629253f9" providerId="LiveId" clId="{8F9F981D-89C2-495B-9935-8B75FB2AB52F}" dt="2022-06-25T04:29:49.746" v="99" actId="1038"/>
          <ac:picMkLst>
            <pc:docMk/>
            <pc:sldMk cId="0" sldId="312"/>
            <ac:picMk id="30724" creationId="{00000000-0000-0000-0000-000000000000}"/>
          </ac:picMkLst>
        </pc:picChg>
      </pc:sldChg>
      <pc:sldChg chg="add del">
        <pc:chgData name="nahashon nyaga" userId="28585138629253f9" providerId="LiveId" clId="{8F9F981D-89C2-495B-9935-8B75FB2AB52F}" dt="2022-06-25T04:31:46.510" v="104" actId="47"/>
        <pc:sldMkLst>
          <pc:docMk/>
          <pc:sldMk cId="160097188" sldId="313"/>
        </pc:sldMkLst>
      </pc:sldChg>
      <pc:sldChg chg="addSp delSp modSp add del mod ord">
        <pc:chgData name="nahashon nyaga" userId="28585138629253f9" providerId="LiveId" clId="{8F9F981D-89C2-495B-9935-8B75FB2AB52F}" dt="2022-06-26T03:36:37.015" v="628" actId="47"/>
        <pc:sldMkLst>
          <pc:docMk/>
          <pc:sldMk cId="0" sldId="336"/>
        </pc:sldMkLst>
        <pc:spChg chg="mod">
          <ac:chgData name="nahashon nyaga" userId="28585138629253f9" providerId="LiveId" clId="{8F9F981D-89C2-495B-9935-8B75FB2AB52F}" dt="2022-06-25T19:31:40.374" v="345" actId="255"/>
          <ac:spMkLst>
            <pc:docMk/>
            <pc:sldMk cId="0" sldId="336"/>
            <ac:spMk id="200706" creationId="{00000000-0000-0000-0000-000000000000}"/>
          </ac:spMkLst>
        </pc:spChg>
        <pc:spChg chg="mod">
          <ac:chgData name="nahashon nyaga" userId="28585138629253f9" providerId="LiveId" clId="{8F9F981D-89C2-495B-9935-8B75FB2AB52F}" dt="2022-06-25T19:55:18.530" v="349" actId="1076"/>
          <ac:spMkLst>
            <pc:docMk/>
            <pc:sldMk cId="0" sldId="336"/>
            <ac:spMk id="200707" creationId="{00000000-0000-0000-0000-000000000000}"/>
          </ac:spMkLst>
        </pc:spChg>
        <pc:spChg chg="mod">
          <ac:chgData name="nahashon nyaga" userId="28585138629253f9" providerId="LiveId" clId="{8F9F981D-89C2-495B-9935-8B75FB2AB52F}" dt="2022-06-25T19:56:54.891" v="353" actId="1076"/>
          <ac:spMkLst>
            <pc:docMk/>
            <pc:sldMk cId="0" sldId="336"/>
            <ac:spMk id="200708" creationId="{00000000-0000-0000-0000-000000000000}"/>
          </ac:spMkLst>
        </pc:spChg>
        <pc:spChg chg="mod">
          <ac:chgData name="nahashon nyaga" userId="28585138629253f9" providerId="LiveId" clId="{8F9F981D-89C2-495B-9935-8B75FB2AB52F}" dt="2022-06-25T19:31:40.374" v="345" actId="255"/>
          <ac:spMkLst>
            <pc:docMk/>
            <pc:sldMk cId="0" sldId="336"/>
            <ac:spMk id="200709" creationId="{00000000-0000-0000-0000-000000000000}"/>
          </ac:spMkLst>
        </pc:spChg>
        <pc:spChg chg="add del mod">
          <ac:chgData name="nahashon nyaga" userId="28585138629253f9" providerId="LiveId" clId="{8F9F981D-89C2-495B-9935-8B75FB2AB52F}" dt="2022-06-25T19:58:21.827" v="357" actId="478"/>
          <ac:spMkLst>
            <pc:docMk/>
            <pc:sldMk cId="0" sldId="336"/>
            <ac:spMk id="200710" creationId="{00000000-0000-0000-0000-000000000000}"/>
          </ac:spMkLst>
        </pc:spChg>
        <pc:spChg chg="mod">
          <ac:chgData name="nahashon nyaga" userId="28585138629253f9" providerId="LiveId" clId="{8F9F981D-89C2-495B-9935-8B75FB2AB52F}" dt="2022-06-25T19:57:14.521" v="354" actId="13244"/>
          <ac:spMkLst>
            <pc:docMk/>
            <pc:sldMk cId="0" sldId="336"/>
            <ac:spMk id="200711" creationId="{00000000-0000-0000-0000-000000000000}"/>
          </ac:spMkLst>
        </pc:spChg>
        <pc:spChg chg="mod">
          <ac:chgData name="nahashon nyaga" userId="28585138629253f9" providerId="LiveId" clId="{8F9F981D-89C2-495B-9935-8B75FB2AB52F}" dt="2022-06-25T19:31:40.374" v="345" actId="255"/>
          <ac:spMkLst>
            <pc:docMk/>
            <pc:sldMk cId="0" sldId="336"/>
            <ac:spMk id="200712" creationId="{00000000-0000-0000-0000-000000000000}"/>
          </ac:spMkLst>
        </pc:spChg>
        <pc:spChg chg="mod">
          <ac:chgData name="nahashon nyaga" userId="28585138629253f9" providerId="LiveId" clId="{8F9F981D-89C2-495B-9935-8B75FB2AB52F}" dt="2022-06-25T19:31:40.374" v="345" actId="255"/>
          <ac:spMkLst>
            <pc:docMk/>
            <pc:sldMk cId="0" sldId="336"/>
            <ac:spMk id="200713" creationId="{00000000-0000-0000-0000-000000000000}"/>
          </ac:spMkLst>
        </pc:spChg>
        <pc:spChg chg="mod">
          <ac:chgData name="nahashon nyaga" userId="28585138629253f9" providerId="LiveId" clId="{8F9F981D-89C2-495B-9935-8B75FB2AB52F}" dt="2022-06-25T19:31:40.374" v="345" actId="255"/>
          <ac:spMkLst>
            <pc:docMk/>
            <pc:sldMk cId="0" sldId="336"/>
            <ac:spMk id="200714" creationId="{00000000-0000-0000-0000-000000000000}"/>
          </ac:spMkLst>
        </pc:spChg>
        <pc:spChg chg="del mod">
          <ac:chgData name="nahashon nyaga" userId="28585138629253f9" providerId="LiveId" clId="{8F9F981D-89C2-495B-9935-8B75FB2AB52F}" dt="2022-06-25T19:58:23.859" v="358" actId="478"/>
          <ac:spMkLst>
            <pc:docMk/>
            <pc:sldMk cId="0" sldId="336"/>
            <ac:spMk id="200715" creationId="{00000000-0000-0000-0000-000000000000}"/>
          </ac:spMkLst>
        </pc:spChg>
        <pc:spChg chg="del mod">
          <ac:chgData name="nahashon nyaga" userId="28585138629253f9" providerId="LiveId" clId="{8F9F981D-89C2-495B-9935-8B75FB2AB52F}" dt="2022-06-25T19:55:21.526" v="350" actId="478"/>
          <ac:spMkLst>
            <pc:docMk/>
            <pc:sldMk cId="0" sldId="336"/>
            <ac:spMk id="200716" creationId="{00000000-0000-0000-0000-000000000000}"/>
          </ac:spMkLst>
        </pc:spChg>
        <pc:spChg chg="del mod">
          <ac:chgData name="nahashon nyaga" userId="28585138629253f9" providerId="LiveId" clId="{8F9F981D-89C2-495B-9935-8B75FB2AB52F}" dt="2022-06-25T19:57:41.665" v="355" actId="478"/>
          <ac:spMkLst>
            <pc:docMk/>
            <pc:sldMk cId="0" sldId="336"/>
            <ac:spMk id="200717" creationId="{00000000-0000-0000-0000-000000000000}"/>
          </ac:spMkLst>
        </pc:spChg>
        <pc:spChg chg="mod">
          <ac:chgData name="nahashon nyaga" userId="28585138629253f9" providerId="LiveId" clId="{8F9F981D-89C2-495B-9935-8B75FB2AB52F}" dt="2022-06-25T19:31:40.374" v="345" actId="255"/>
          <ac:spMkLst>
            <pc:docMk/>
            <pc:sldMk cId="0" sldId="336"/>
            <ac:spMk id="200718" creationId="{00000000-0000-0000-0000-000000000000}"/>
          </ac:spMkLst>
        </pc:spChg>
        <pc:spChg chg="mod">
          <ac:chgData name="nahashon nyaga" userId="28585138629253f9" providerId="LiveId" clId="{8F9F981D-89C2-495B-9935-8B75FB2AB52F}" dt="2022-06-25T19:31:40.374" v="345" actId="255"/>
          <ac:spMkLst>
            <pc:docMk/>
            <pc:sldMk cId="0" sldId="336"/>
            <ac:spMk id="200719" creationId="{00000000-0000-0000-0000-000000000000}"/>
          </ac:spMkLst>
        </pc:spChg>
        <pc:spChg chg="mod">
          <ac:chgData name="nahashon nyaga" userId="28585138629253f9" providerId="LiveId" clId="{8F9F981D-89C2-495B-9935-8B75FB2AB52F}" dt="2022-06-25T19:31:40.374" v="345" actId="255"/>
          <ac:spMkLst>
            <pc:docMk/>
            <pc:sldMk cId="0" sldId="336"/>
            <ac:spMk id="200720" creationId="{00000000-0000-0000-0000-000000000000}"/>
          </ac:spMkLst>
        </pc:spChg>
        <pc:spChg chg="del">
          <ac:chgData name="nahashon nyaga" userId="28585138629253f9" providerId="LiveId" clId="{8F9F981D-89C2-495B-9935-8B75FB2AB52F}" dt="2022-06-25T19:29:06.215" v="324" actId="478"/>
          <ac:spMkLst>
            <pc:docMk/>
            <pc:sldMk cId="0" sldId="336"/>
            <ac:spMk id="200721" creationId="{00000000-0000-0000-0000-000000000000}"/>
          </ac:spMkLst>
        </pc:spChg>
        <pc:spChg chg="del">
          <ac:chgData name="nahashon nyaga" userId="28585138629253f9" providerId="LiveId" clId="{8F9F981D-89C2-495B-9935-8B75FB2AB52F}" dt="2022-06-25T19:29:02.122" v="323" actId="478"/>
          <ac:spMkLst>
            <pc:docMk/>
            <pc:sldMk cId="0" sldId="336"/>
            <ac:spMk id="200722" creationId="{00000000-0000-0000-0000-000000000000}"/>
          </ac:spMkLst>
        </pc:spChg>
        <pc:spChg chg="del">
          <ac:chgData name="nahashon nyaga" userId="28585138629253f9" providerId="LiveId" clId="{8F9F981D-89C2-495B-9935-8B75FB2AB52F}" dt="2022-06-25T19:29:32.028" v="328" actId="478"/>
          <ac:spMkLst>
            <pc:docMk/>
            <pc:sldMk cId="0" sldId="336"/>
            <ac:spMk id="200723" creationId="{00000000-0000-0000-0000-000000000000}"/>
          </ac:spMkLst>
        </pc:spChg>
        <pc:spChg chg="del">
          <ac:chgData name="nahashon nyaga" userId="28585138629253f9" providerId="LiveId" clId="{8F9F981D-89C2-495B-9935-8B75FB2AB52F}" dt="2022-06-25T19:28:21.843" v="318" actId="478"/>
          <ac:spMkLst>
            <pc:docMk/>
            <pc:sldMk cId="0" sldId="336"/>
            <ac:spMk id="200724" creationId="{00000000-0000-0000-0000-000000000000}"/>
          </ac:spMkLst>
        </pc:spChg>
        <pc:spChg chg="del mod">
          <ac:chgData name="nahashon nyaga" userId="28585138629253f9" providerId="LiveId" clId="{8F9F981D-89C2-495B-9935-8B75FB2AB52F}" dt="2022-06-25T19:26:16.267" v="306" actId="478"/>
          <ac:spMkLst>
            <pc:docMk/>
            <pc:sldMk cId="0" sldId="336"/>
            <ac:spMk id="200725" creationId="{00000000-0000-0000-0000-000000000000}"/>
          </ac:spMkLst>
        </pc:spChg>
        <pc:spChg chg="mod">
          <ac:chgData name="nahashon nyaga" userId="28585138629253f9" providerId="LiveId" clId="{8F9F981D-89C2-495B-9935-8B75FB2AB52F}" dt="2022-06-25T19:31:40.374" v="345" actId="255"/>
          <ac:spMkLst>
            <pc:docMk/>
            <pc:sldMk cId="0" sldId="336"/>
            <ac:spMk id="200726" creationId="{00000000-0000-0000-0000-000000000000}"/>
          </ac:spMkLst>
        </pc:spChg>
        <pc:spChg chg="mod">
          <ac:chgData name="nahashon nyaga" userId="28585138629253f9" providerId="LiveId" clId="{8F9F981D-89C2-495B-9935-8B75FB2AB52F}" dt="2022-06-25T19:31:40.374" v="345" actId="255"/>
          <ac:spMkLst>
            <pc:docMk/>
            <pc:sldMk cId="0" sldId="336"/>
            <ac:spMk id="200727" creationId="{00000000-0000-0000-0000-000000000000}"/>
          </ac:spMkLst>
        </pc:spChg>
        <pc:spChg chg="mod">
          <ac:chgData name="nahashon nyaga" userId="28585138629253f9" providerId="LiveId" clId="{8F9F981D-89C2-495B-9935-8B75FB2AB52F}" dt="2022-06-25T19:31:40.374" v="345" actId="255"/>
          <ac:spMkLst>
            <pc:docMk/>
            <pc:sldMk cId="0" sldId="336"/>
            <ac:spMk id="200728" creationId="{00000000-0000-0000-0000-000000000000}"/>
          </ac:spMkLst>
        </pc:spChg>
        <pc:spChg chg="del">
          <ac:chgData name="nahashon nyaga" userId="28585138629253f9" providerId="LiveId" clId="{8F9F981D-89C2-495B-9935-8B75FB2AB52F}" dt="2022-06-25T19:29:35.858" v="329" actId="478"/>
          <ac:spMkLst>
            <pc:docMk/>
            <pc:sldMk cId="0" sldId="336"/>
            <ac:spMk id="200729" creationId="{00000000-0000-0000-0000-000000000000}"/>
          </ac:spMkLst>
        </pc:spChg>
        <pc:picChg chg="add mod">
          <ac:chgData name="nahashon nyaga" userId="28585138629253f9" providerId="LiveId" clId="{8F9F981D-89C2-495B-9935-8B75FB2AB52F}" dt="2022-06-25T19:55:27.807" v="351" actId="1076"/>
          <ac:picMkLst>
            <pc:docMk/>
            <pc:sldMk cId="0" sldId="336"/>
            <ac:picMk id="3" creationId="{9724A605-4A9D-C954-49BA-BA816D275CCD}"/>
          </ac:picMkLst>
        </pc:picChg>
        <pc:picChg chg="add mod">
          <ac:chgData name="nahashon nyaga" userId="28585138629253f9" providerId="LiveId" clId="{8F9F981D-89C2-495B-9935-8B75FB2AB52F}" dt="2022-06-25T19:57:48.062" v="356" actId="1076"/>
          <ac:picMkLst>
            <pc:docMk/>
            <pc:sldMk cId="0" sldId="336"/>
            <ac:picMk id="5" creationId="{8C7ACD70-FD0D-AFD6-DFB2-811CFEC2E5B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EF3851-2FF8-41E1-B69D-872185C94D95}" type="doc">
      <dgm:prSet loTypeId="urn:microsoft.com/office/officeart/2008/layout/VerticalCurvedList" loCatId="list" qsTypeId="urn:microsoft.com/office/officeart/2005/8/quickstyle/simple1" qsCatId="simple" csTypeId="urn:microsoft.com/office/officeart/2005/8/colors/accent2_2" csCatId="accent2"/>
      <dgm:spPr/>
      <dgm:t>
        <a:bodyPr/>
        <a:lstStyle/>
        <a:p>
          <a:endParaRPr lang="en-US"/>
        </a:p>
      </dgm:t>
    </dgm:pt>
    <dgm:pt modelId="{C74E7880-032F-4DA2-BD55-C93DBD366FB6}">
      <dgm:prSet/>
      <dgm:spPr/>
      <dgm:t>
        <a:bodyPr/>
        <a:lstStyle/>
        <a:p>
          <a:r>
            <a:rPr lang="en-US" dirty="0"/>
            <a:t>Provision of debt or equity to private companies outside the banking system</a:t>
          </a:r>
        </a:p>
      </dgm:t>
    </dgm:pt>
    <dgm:pt modelId="{6B9CD5E6-969B-4A82-A71F-A41C8F7B1545}" type="parTrans" cxnId="{5F403361-638D-436B-942B-78F41AA2B54A}">
      <dgm:prSet/>
      <dgm:spPr/>
      <dgm:t>
        <a:bodyPr/>
        <a:lstStyle/>
        <a:p>
          <a:endParaRPr lang="en-US"/>
        </a:p>
      </dgm:t>
    </dgm:pt>
    <dgm:pt modelId="{AAEEC201-FE57-4721-A7D8-FB38743CF33A}" type="sibTrans" cxnId="{5F403361-638D-436B-942B-78F41AA2B54A}">
      <dgm:prSet/>
      <dgm:spPr/>
      <dgm:t>
        <a:bodyPr/>
        <a:lstStyle/>
        <a:p>
          <a:endParaRPr lang="en-US"/>
        </a:p>
      </dgm:t>
    </dgm:pt>
    <dgm:pt modelId="{856008C8-2117-4B32-B5CD-6DAB362CE17C}">
      <dgm:prSet/>
      <dgm:spPr/>
      <dgm:t>
        <a:bodyPr/>
        <a:lstStyle/>
        <a:p>
          <a:r>
            <a:rPr lang="en-US"/>
            <a:t>Medium to Long Term (7-10 years) financing provided through private capital or venture capital funds</a:t>
          </a:r>
        </a:p>
      </dgm:t>
    </dgm:pt>
    <dgm:pt modelId="{14450FC4-1674-4BBF-8BC8-14B6AC098BAA}" type="parTrans" cxnId="{875EA117-25E7-44C0-8D64-ED3D77EA0012}">
      <dgm:prSet/>
      <dgm:spPr/>
      <dgm:t>
        <a:bodyPr/>
        <a:lstStyle/>
        <a:p>
          <a:endParaRPr lang="en-US"/>
        </a:p>
      </dgm:t>
    </dgm:pt>
    <dgm:pt modelId="{D86DB0B8-ABAA-4662-884C-EBEC89307E1D}" type="sibTrans" cxnId="{875EA117-25E7-44C0-8D64-ED3D77EA0012}">
      <dgm:prSet/>
      <dgm:spPr/>
      <dgm:t>
        <a:bodyPr/>
        <a:lstStyle/>
        <a:p>
          <a:endParaRPr lang="en-US"/>
        </a:p>
      </dgm:t>
    </dgm:pt>
    <dgm:pt modelId="{86AA0FB6-EE37-43D1-B0AC-CEE2F9F79A24}">
      <dgm:prSet/>
      <dgm:spPr/>
      <dgm:t>
        <a:bodyPr/>
        <a:lstStyle/>
        <a:p>
          <a:r>
            <a:rPr lang="en-US"/>
            <a:t>Most are registered in Mauritius or Luxembourg because of the tax advantages these countries provide, as well as enabling registration environment</a:t>
          </a:r>
        </a:p>
      </dgm:t>
    </dgm:pt>
    <dgm:pt modelId="{DF1615A9-F5D2-4D12-8173-2AAFFC8F7C26}" type="parTrans" cxnId="{8C2F91A5-7720-4120-BBC8-6AD53E9D41B2}">
      <dgm:prSet/>
      <dgm:spPr/>
      <dgm:t>
        <a:bodyPr/>
        <a:lstStyle/>
        <a:p>
          <a:endParaRPr lang="en-US"/>
        </a:p>
      </dgm:t>
    </dgm:pt>
    <dgm:pt modelId="{9D31FE60-1E07-4971-BBAB-F51EDD99E0FB}" type="sibTrans" cxnId="{8C2F91A5-7720-4120-BBC8-6AD53E9D41B2}">
      <dgm:prSet/>
      <dgm:spPr/>
      <dgm:t>
        <a:bodyPr/>
        <a:lstStyle/>
        <a:p>
          <a:endParaRPr lang="en-US"/>
        </a:p>
      </dgm:t>
    </dgm:pt>
    <dgm:pt modelId="{63A974A4-B271-498F-9015-5A778100E318}">
      <dgm:prSet/>
      <dgm:spPr/>
      <dgm:t>
        <a:bodyPr/>
        <a:lstStyle/>
        <a:p>
          <a:r>
            <a:rPr lang="en-US"/>
            <a:t>Only one private equity fund manager licensed by Capital Markets Authority in Uganda (Pearl Capital Partners – managers of the Yield Fund, in which NSSF, European Union, and others have invested)</a:t>
          </a:r>
        </a:p>
      </dgm:t>
    </dgm:pt>
    <dgm:pt modelId="{317B8941-CE2F-4100-997C-7124BEA56FDD}" type="parTrans" cxnId="{F7B8EB62-5F94-4C6D-A0BB-DFD9A23A9A8A}">
      <dgm:prSet/>
      <dgm:spPr/>
      <dgm:t>
        <a:bodyPr/>
        <a:lstStyle/>
        <a:p>
          <a:endParaRPr lang="en-US"/>
        </a:p>
      </dgm:t>
    </dgm:pt>
    <dgm:pt modelId="{7D19F85C-A2D4-4008-871E-4A6C27913767}" type="sibTrans" cxnId="{F7B8EB62-5F94-4C6D-A0BB-DFD9A23A9A8A}">
      <dgm:prSet/>
      <dgm:spPr/>
      <dgm:t>
        <a:bodyPr/>
        <a:lstStyle/>
        <a:p>
          <a:endParaRPr lang="en-US"/>
        </a:p>
      </dgm:t>
    </dgm:pt>
    <dgm:pt modelId="{C140BF1E-7F08-41C2-B32A-7F643D241324}" type="pres">
      <dgm:prSet presAssocID="{3DEF3851-2FF8-41E1-B69D-872185C94D95}" presName="Name0" presStyleCnt="0">
        <dgm:presLayoutVars>
          <dgm:chMax val="7"/>
          <dgm:chPref val="7"/>
          <dgm:dir/>
        </dgm:presLayoutVars>
      </dgm:prSet>
      <dgm:spPr/>
      <dgm:t>
        <a:bodyPr/>
        <a:lstStyle/>
        <a:p>
          <a:endParaRPr lang="en-US"/>
        </a:p>
      </dgm:t>
    </dgm:pt>
    <dgm:pt modelId="{0A4D4413-C894-43BB-84CE-C63138795A5E}" type="pres">
      <dgm:prSet presAssocID="{3DEF3851-2FF8-41E1-B69D-872185C94D95}" presName="Name1" presStyleCnt="0"/>
      <dgm:spPr/>
    </dgm:pt>
    <dgm:pt modelId="{8696539D-292E-4060-A328-02E2C69FF0BC}" type="pres">
      <dgm:prSet presAssocID="{3DEF3851-2FF8-41E1-B69D-872185C94D95}" presName="cycle" presStyleCnt="0"/>
      <dgm:spPr/>
    </dgm:pt>
    <dgm:pt modelId="{35961278-3493-4704-BB68-BF94E5083D78}" type="pres">
      <dgm:prSet presAssocID="{3DEF3851-2FF8-41E1-B69D-872185C94D95}" presName="srcNode" presStyleLbl="node1" presStyleIdx="0" presStyleCnt="4"/>
      <dgm:spPr/>
    </dgm:pt>
    <dgm:pt modelId="{9A80D3E7-4240-47D1-9AF1-9A11509C09FD}" type="pres">
      <dgm:prSet presAssocID="{3DEF3851-2FF8-41E1-B69D-872185C94D95}" presName="conn" presStyleLbl="parChTrans1D2" presStyleIdx="0" presStyleCnt="1"/>
      <dgm:spPr/>
      <dgm:t>
        <a:bodyPr/>
        <a:lstStyle/>
        <a:p>
          <a:endParaRPr lang="en-US"/>
        </a:p>
      </dgm:t>
    </dgm:pt>
    <dgm:pt modelId="{929B8977-858A-4362-A4F8-0C891D915D7B}" type="pres">
      <dgm:prSet presAssocID="{3DEF3851-2FF8-41E1-B69D-872185C94D95}" presName="extraNode" presStyleLbl="node1" presStyleIdx="0" presStyleCnt="4"/>
      <dgm:spPr/>
    </dgm:pt>
    <dgm:pt modelId="{1A971B5F-F02B-410C-918F-04EF82C8DBA1}" type="pres">
      <dgm:prSet presAssocID="{3DEF3851-2FF8-41E1-B69D-872185C94D95}" presName="dstNode" presStyleLbl="node1" presStyleIdx="0" presStyleCnt="4"/>
      <dgm:spPr/>
    </dgm:pt>
    <dgm:pt modelId="{C0BB73A7-F6A4-4F94-834D-9B25F0A762D0}" type="pres">
      <dgm:prSet presAssocID="{C74E7880-032F-4DA2-BD55-C93DBD366FB6}" presName="text_1" presStyleLbl="node1" presStyleIdx="0" presStyleCnt="4">
        <dgm:presLayoutVars>
          <dgm:bulletEnabled val="1"/>
        </dgm:presLayoutVars>
      </dgm:prSet>
      <dgm:spPr/>
      <dgm:t>
        <a:bodyPr/>
        <a:lstStyle/>
        <a:p>
          <a:endParaRPr lang="en-US"/>
        </a:p>
      </dgm:t>
    </dgm:pt>
    <dgm:pt modelId="{79992E61-644A-482A-A4E3-0EF08D29F88E}" type="pres">
      <dgm:prSet presAssocID="{C74E7880-032F-4DA2-BD55-C93DBD366FB6}" presName="accent_1" presStyleCnt="0"/>
      <dgm:spPr/>
    </dgm:pt>
    <dgm:pt modelId="{5437CBD8-D334-4DDB-AAAF-F9A18E842481}" type="pres">
      <dgm:prSet presAssocID="{C74E7880-032F-4DA2-BD55-C93DBD366FB6}" presName="accentRepeatNode" presStyleLbl="solidFgAcc1" presStyleIdx="0" presStyleCnt="4"/>
      <dgm:spPr/>
    </dgm:pt>
    <dgm:pt modelId="{2FC04E26-2818-430B-BD54-5167DB873031}" type="pres">
      <dgm:prSet presAssocID="{856008C8-2117-4B32-B5CD-6DAB362CE17C}" presName="text_2" presStyleLbl="node1" presStyleIdx="1" presStyleCnt="4">
        <dgm:presLayoutVars>
          <dgm:bulletEnabled val="1"/>
        </dgm:presLayoutVars>
      </dgm:prSet>
      <dgm:spPr/>
      <dgm:t>
        <a:bodyPr/>
        <a:lstStyle/>
        <a:p>
          <a:endParaRPr lang="en-US"/>
        </a:p>
      </dgm:t>
    </dgm:pt>
    <dgm:pt modelId="{6414CBA7-B412-4508-AE4D-30901F94C054}" type="pres">
      <dgm:prSet presAssocID="{856008C8-2117-4B32-B5CD-6DAB362CE17C}" presName="accent_2" presStyleCnt="0"/>
      <dgm:spPr/>
    </dgm:pt>
    <dgm:pt modelId="{EEFE45FB-3015-4C25-B76A-6E3B7D72B4B8}" type="pres">
      <dgm:prSet presAssocID="{856008C8-2117-4B32-B5CD-6DAB362CE17C}" presName="accentRepeatNode" presStyleLbl="solidFgAcc1" presStyleIdx="1" presStyleCnt="4"/>
      <dgm:spPr/>
    </dgm:pt>
    <dgm:pt modelId="{F51B4C7D-9680-41A7-9A66-C74080A48690}" type="pres">
      <dgm:prSet presAssocID="{86AA0FB6-EE37-43D1-B0AC-CEE2F9F79A24}" presName="text_3" presStyleLbl="node1" presStyleIdx="2" presStyleCnt="4">
        <dgm:presLayoutVars>
          <dgm:bulletEnabled val="1"/>
        </dgm:presLayoutVars>
      </dgm:prSet>
      <dgm:spPr/>
      <dgm:t>
        <a:bodyPr/>
        <a:lstStyle/>
        <a:p>
          <a:endParaRPr lang="en-US"/>
        </a:p>
      </dgm:t>
    </dgm:pt>
    <dgm:pt modelId="{B38BBA35-7B5B-41E9-83EC-7DB946030A4D}" type="pres">
      <dgm:prSet presAssocID="{86AA0FB6-EE37-43D1-B0AC-CEE2F9F79A24}" presName="accent_3" presStyleCnt="0"/>
      <dgm:spPr/>
    </dgm:pt>
    <dgm:pt modelId="{6FC51FD2-2236-4DAF-846C-49590AA3A5DD}" type="pres">
      <dgm:prSet presAssocID="{86AA0FB6-EE37-43D1-B0AC-CEE2F9F79A24}" presName="accentRepeatNode" presStyleLbl="solidFgAcc1" presStyleIdx="2" presStyleCnt="4"/>
      <dgm:spPr/>
    </dgm:pt>
    <dgm:pt modelId="{02A60090-06E0-449A-9B8F-30B8FD4FA2DF}" type="pres">
      <dgm:prSet presAssocID="{63A974A4-B271-498F-9015-5A778100E318}" presName="text_4" presStyleLbl="node1" presStyleIdx="3" presStyleCnt="4">
        <dgm:presLayoutVars>
          <dgm:bulletEnabled val="1"/>
        </dgm:presLayoutVars>
      </dgm:prSet>
      <dgm:spPr/>
      <dgm:t>
        <a:bodyPr/>
        <a:lstStyle/>
        <a:p>
          <a:endParaRPr lang="en-US"/>
        </a:p>
      </dgm:t>
    </dgm:pt>
    <dgm:pt modelId="{62E4615D-171F-4ED3-AFD3-26D7F0B2DA3B}" type="pres">
      <dgm:prSet presAssocID="{63A974A4-B271-498F-9015-5A778100E318}" presName="accent_4" presStyleCnt="0"/>
      <dgm:spPr/>
    </dgm:pt>
    <dgm:pt modelId="{8FD73E3B-3C1D-44F4-9FCD-CBCFC84F1177}" type="pres">
      <dgm:prSet presAssocID="{63A974A4-B271-498F-9015-5A778100E318}" presName="accentRepeatNode" presStyleLbl="solidFgAcc1" presStyleIdx="3" presStyleCnt="4"/>
      <dgm:spPr/>
    </dgm:pt>
  </dgm:ptLst>
  <dgm:cxnLst>
    <dgm:cxn modelId="{62120374-CF5F-4C48-BF9A-88486CF41E2A}" type="presOf" srcId="{63A974A4-B271-498F-9015-5A778100E318}" destId="{02A60090-06E0-449A-9B8F-30B8FD4FA2DF}" srcOrd="0" destOrd="0" presId="urn:microsoft.com/office/officeart/2008/layout/VerticalCurvedList"/>
    <dgm:cxn modelId="{6A44D438-9243-4512-9D4D-BE041E0EE41A}" type="presOf" srcId="{86AA0FB6-EE37-43D1-B0AC-CEE2F9F79A24}" destId="{F51B4C7D-9680-41A7-9A66-C74080A48690}" srcOrd="0" destOrd="0" presId="urn:microsoft.com/office/officeart/2008/layout/VerticalCurvedList"/>
    <dgm:cxn modelId="{5F403361-638D-436B-942B-78F41AA2B54A}" srcId="{3DEF3851-2FF8-41E1-B69D-872185C94D95}" destId="{C74E7880-032F-4DA2-BD55-C93DBD366FB6}" srcOrd="0" destOrd="0" parTransId="{6B9CD5E6-969B-4A82-A71F-A41C8F7B1545}" sibTransId="{AAEEC201-FE57-4721-A7D8-FB38743CF33A}"/>
    <dgm:cxn modelId="{2FA745C8-C610-49C8-86BB-02358D0B3B58}" type="presOf" srcId="{C74E7880-032F-4DA2-BD55-C93DBD366FB6}" destId="{C0BB73A7-F6A4-4F94-834D-9B25F0A762D0}" srcOrd="0" destOrd="0" presId="urn:microsoft.com/office/officeart/2008/layout/VerticalCurvedList"/>
    <dgm:cxn modelId="{41EE1082-8F7B-4BEB-B9E2-64DBE6C62290}" type="presOf" srcId="{856008C8-2117-4B32-B5CD-6DAB362CE17C}" destId="{2FC04E26-2818-430B-BD54-5167DB873031}" srcOrd="0" destOrd="0" presId="urn:microsoft.com/office/officeart/2008/layout/VerticalCurvedList"/>
    <dgm:cxn modelId="{8C2F91A5-7720-4120-BBC8-6AD53E9D41B2}" srcId="{3DEF3851-2FF8-41E1-B69D-872185C94D95}" destId="{86AA0FB6-EE37-43D1-B0AC-CEE2F9F79A24}" srcOrd="2" destOrd="0" parTransId="{DF1615A9-F5D2-4D12-8173-2AAFFC8F7C26}" sibTransId="{9D31FE60-1E07-4971-BBAB-F51EDD99E0FB}"/>
    <dgm:cxn modelId="{3CDD219D-57CD-47FE-A43A-ACC6B18EF366}" type="presOf" srcId="{3DEF3851-2FF8-41E1-B69D-872185C94D95}" destId="{C140BF1E-7F08-41C2-B32A-7F643D241324}" srcOrd="0" destOrd="0" presId="urn:microsoft.com/office/officeart/2008/layout/VerticalCurvedList"/>
    <dgm:cxn modelId="{F7B8EB62-5F94-4C6D-A0BB-DFD9A23A9A8A}" srcId="{3DEF3851-2FF8-41E1-B69D-872185C94D95}" destId="{63A974A4-B271-498F-9015-5A778100E318}" srcOrd="3" destOrd="0" parTransId="{317B8941-CE2F-4100-997C-7124BEA56FDD}" sibTransId="{7D19F85C-A2D4-4008-871E-4A6C27913767}"/>
    <dgm:cxn modelId="{875EA117-25E7-44C0-8D64-ED3D77EA0012}" srcId="{3DEF3851-2FF8-41E1-B69D-872185C94D95}" destId="{856008C8-2117-4B32-B5CD-6DAB362CE17C}" srcOrd="1" destOrd="0" parTransId="{14450FC4-1674-4BBF-8BC8-14B6AC098BAA}" sibTransId="{D86DB0B8-ABAA-4662-884C-EBEC89307E1D}"/>
    <dgm:cxn modelId="{6F713791-C327-4B3A-B9FD-759CF5053449}" type="presOf" srcId="{AAEEC201-FE57-4721-A7D8-FB38743CF33A}" destId="{9A80D3E7-4240-47D1-9AF1-9A11509C09FD}" srcOrd="0" destOrd="0" presId="urn:microsoft.com/office/officeart/2008/layout/VerticalCurvedList"/>
    <dgm:cxn modelId="{5B300482-F699-4E6B-A600-CBCDE75FD7CD}" type="presParOf" srcId="{C140BF1E-7F08-41C2-B32A-7F643D241324}" destId="{0A4D4413-C894-43BB-84CE-C63138795A5E}" srcOrd="0" destOrd="0" presId="urn:microsoft.com/office/officeart/2008/layout/VerticalCurvedList"/>
    <dgm:cxn modelId="{8EEEFDBC-E329-448E-B591-1C17D51A632F}" type="presParOf" srcId="{0A4D4413-C894-43BB-84CE-C63138795A5E}" destId="{8696539D-292E-4060-A328-02E2C69FF0BC}" srcOrd="0" destOrd="0" presId="urn:microsoft.com/office/officeart/2008/layout/VerticalCurvedList"/>
    <dgm:cxn modelId="{838B5F71-6C13-4EDC-BD4C-F9AC4E212E88}" type="presParOf" srcId="{8696539D-292E-4060-A328-02E2C69FF0BC}" destId="{35961278-3493-4704-BB68-BF94E5083D78}" srcOrd="0" destOrd="0" presId="urn:microsoft.com/office/officeart/2008/layout/VerticalCurvedList"/>
    <dgm:cxn modelId="{4EDFBAA7-A889-49CA-AAB3-9B9FAF09B168}" type="presParOf" srcId="{8696539D-292E-4060-A328-02E2C69FF0BC}" destId="{9A80D3E7-4240-47D1-9AF1-9A11509C09FD}" srcOrd="1" destOrd="0" presId="urn:microsoft.com/office/officeart/2008/layout/VerticalCurvedList"/>
    <dgm:cxn modelId="{24F80A3F-533E-4548-8AEB-6834C2906AE1}" type="presParOf" srcId="{8696539D-292E-4060-A328-02E2C69FF0BC}" destId="{929B8977-858A-4362-A4F8-0C891D915D7B}" srcOrd="2" destOrd="0" presId="urn:microsoft.com/office/officeart/2008/layout/VerticalCurvedList"/>
    <dgm:cxn modelId="{4F4C6E20-44C8-4B49-B27E-5DA05CF64A88}" type="presParOf" srcId="{8696539D-292E-4060-A328-02E2C69FF0BC}" destId="{1A971B5F-F02B-410C-918F-04EF82C8DBA1}" srcOrd="3" destOrd="0" presId="urn:microsoft.com/office/officeart/2008/layout/VerticalCurvedList"/>
    <dgm:cxn modelId="{7870C06B-F350-4F48-A9C5-0405A2A50AA6}" type="presParOf" srcId="{0A4D4413-C894-43BB-84CE-C63138795A5E}" destId="{C0BB73A7-F6A4-4F94-834D-9B25F0A762D0}" srcOrd="1" destOrd="0" presId="urn:microsoft.com/office/officeart/2008/layout/VerticalCurvedList"/>
    <dgm:cxn modelId="{A044B942-6704-4CC5-8B82-544E51EF01BB}" type="presParOf" srcId="{0A4D4413-C894-43BB-84CE-C63138795A5E}" destId="{79992E61-644A-482A-A4E3-0EF08D29F88E}" srcOrd="2" destOrd="0" presId="urn:microsoft.com/office/officeart/2008/layout/VerticalCurvedList"/>
    <dgm:cxn modelId="{01B5FCA7-2D40-47F5-BA83-6FB35836DFEA}" type="presParOf" srcId="{79992E61-644A-482A-A4E3-0EF08D29F88E}" destId="{5437CBD8-D334-4DDB-AAAF-F9A18E842481}" srcOrd="0" destOrd="0" presId="urn:microsoft.com/office/officeart/2008/layout/VerticalCurvedList"/>
    <dgm:cxn modelId="{EDB0D15B-7324-462F-B029-BEE10765F759}" type="presParOf" srcId="{0A4D4413-C894-43BB-84CE-C63138795A5E}" destId="{2FC04E26-2818-430B-BD54-5167DB873031}" srcOrd="3" destOrd="0" presId="urn:microsoft.com/office/officeart/2008/layout/VerticalCurvedList"/>
    <dgm:cxn modelId="{188C9E66-41B2-46F0-80A9-8BFBF9557C9C}" type="presParOf" srcId="{0A4D4413-C894-43BB-84CE-C63138795A5E}" destId="{6414CBA7-B412-4508-AE4D-30901F94C054}" srcOrd="4" destOrd="0" presId="urn:microsoft.com/office/officeart/2008/layout/VerticalCurvedList"/>
    <dgm:cxn modelId="{B667B0E6-8C4F-419A-B686-7D3C2F422504}" type="presParOf" srcId="{6414CBA7-B412-4508-AE4D-30901F94C054}" destId="{EEFE45FB-3015-4C25-B76A-6E3B7D72B4B8}" srcOrd="0" destOrd="0" presId="urn:microsoft.com/office/officeart/2008/layout/VerticalCurvedList"/>
    <dgm:cxn modelId="{E435E931-1816-4F34-998E-116129E15ED3}" type="presParOf" srcId="{0A4D4413-C894-43BB-84CE-C63138795A5E}" destId="{F51B4C7D-9680-41A7-9A66-C74080A48690}" srcOrd="5" destOrd="0" presId="urn:microsoft.com/office/officeart/2008/layout/VerticalCurvedList"/>
    <dgm:cxn modelId="{3550990E-18E0-4A80-B867-3E1ECD534FF8}" type="presParOf" srcId="{0A4D4413-C894-43BB-84CE-C63138795A5E}" destId="{B38BBA35-7B5B-41E9-83EC-7DB946030A4D}" srcOrd="6" destOrd="0" presId="urn:microsoft.com/office/officeart/2008/layout/VerticalCurvedList"/>
    <dgm:cxn modelId="{CA1418A1-2CF9-416B-A4C7-B70832F3B462}" type="presParOf" srcId="{B38BBA35-7B5B-41E9-83EC-7DB946030A4D}" destId="{6FC51FD2-2236-4DAF-846C-49590AA3A5DD}" srcOrd="0" destOrd="0" presId="urn:microsoft.com/office/officeart/2008/layout/VerticalCurvedList"/>
    <dgm:cxn modelId="{C396859E-1FC5-4DD0-86C8-8164524F9905}" type="presParOf" srcId="{0A4D4413-C894-43BB-84CE-C63138795A5E}" destId="{02A60090-06E0-449A-9B8F-30B8FD4FA2DF}" srcOrd="7" destOrd="0" presId="urn:microsoft.com/office/officeart/2008/layout/VerticalCurvedList"/>
    <dgm:cxn modelId="{66DEA1AC-800E-43EA-859D-66F8446B8FDF}" type="presParOf" srcId="{0A4D4413-C894-43BB-84CE-C63138795A5E}" destId="{62E4615D-171F-4ED3-AFD3-26D7F0B2DA3B}" srcOrd="8" destOrd="0" presId="urn:microsoft.com/office/officeart/2008/layout/VerticalCurvedList"/>
    <dgm:cxn modelId="{6D22EF30-0AEC-4345-8FB9-1C16E4FA46D1}" type="presParOf" srcId="{62E4615D-171F-4ED3-AFD3-26D7F0B2DA3B}" destId="{8FD73E3B-3C1D-44F4-9FCD-CBCFC84F117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774CCF-5F36-4354-8B57-67F8A8F7698A}"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E16AA9A0-41FD-4360-BAC6-80CD438D5A4C}">
      <dgm:prSet phldrT="[Text]" custT="1"/>
      <dgm:spPr>
        <a:xfrm rot="10800000">
          <a:off x="0" y="795"/>
          <a:ext cx="4452167" cy="1710441"/>
        </a:xfrm>
        <a:solidFill>
          <a:srgbClr val="B2CEA2"/>
        </a:solidFill>
        <a:ln w="25400" cap="flat" cmpd="sng" algn="ctr">
          <a:noFill/>
          <a:prstDash val="solid"/>
        </a:ln>
        <a:effectLst/>
      </dgm:spPr>
      <dgm:t>
        <a:bodyPr tIns="228600" bIns="274320"/>
        <a:lstStyle/>
        <a:p>
          <a:r>
            <a:rPr lang="en-US" sz="1600" b="1" baseline="0" dirty="0">
              <a:solidFill>
                <a:schemeClr val="tx1"/>
              </a:solidFill>
              <a:latin typeface="+mj-lt"/>
              <a:ea typeface="+mn-ea"/>
              <a:cs typeface="Arial"/>
            </a:rPr>
            <a:t>Investors</a:t>
          </a:r>
        </a:p>
        <a:p>
          <a:r>
            <a:rPr lang="en-US" sz="1600" baseline="0" dirty="0">
              <a:solidFill>
                <a:schemeClr val="tx1"/>
              </a:solidFill>
              <a:latin typeface="+mj-lt"/>
              <a:ea typeface="+mn-ea"/>
              <a:cs typeface="Arial"/>
            </a:rPr>
            <a:t>AGRA, Bill &amp; Melinda Gates Foundation, Gatsby Foundation, JP Morgan, USAID, Volksvermogen and Rockefeller Foundation, European Union/IFAD, </a:t>
          </a:r>
          <a:r>
            <a:rPr lang="en-US" sz="1600" baseline="0" dirty="0" smtClean="0">
              <a:solidFill>
                <a:schemeClr val="tx1"/>
              </a:solidFill>
              <a:latin typeface="+mj-lt"/>
              <a:ea typeface="+mn-ea"/>
              <a:cs typeface="Arial"/>
            </a:rPr>
            <a:t>NSSF, SEDF, FCAI</a:t>
          </a:r>
          <a:endParaRPr lang="en-US" sz="1600" baseline="0" dirty="0">
            <a:solidFill>
              <a:schemeClr val="tx1"/>
            </a:solidFill>
            <a:latin typeface="+mj-lt"/>
            <a:ea typeface="+mn-ea"/>
            <a:cs typeface="Arial"/>
          </a:endParaRPr>
        </a:p>
      </dgm:t>
    </dgm:pt>
    <dgm:pt modelId="{E26BB538-375C-4D8B-A969-E57F2B139DF3}" type="parTrans" cxnId="{583810CB-728F-499F-B5ED-82E0C05AC6EB}">
      <dgm:prSet/>
      <dgm:spPr/>
      <dgm:t>
        <a:bodyPr/>
        <a:lstStyle/>
        <a:p>
          <a:endParaRPr lang="en-US" sz="1800"/>
        </a:p>
      </dgm:t>
    </dgm:pt>
    <dgm:pt modelId="{73EFD89E-E63F-4294-A990-94C6EDA83957}" type="sibTrans" cxnId="{583810CB-728F-499F-B5ED-82E0C05AC6EB}">
      <dgm:prSet/>
      <dgm:spPr/>
      <dgm:t>
        <a:bodyPr/>
        <a:lstStyle/>
        <a:p>
          <a:endParaRPr lang="en-US" sz="1800"/>
        </a:p>
      </dgm:t>
    </dgm:pt>
    <dgm:pt modelId="{B16ECFA9-542F-443E-A148-CC562C6BB0CE}">
      <dgm:prSet phldrT="[Text]" custT="1"/>
      <dgm:spPr>
        <a:xfrm rot="10800000">
          <a:off x="0" y="1694555"/>
          <a:ext cx="4452167" cy="1710441"/>
        </a:xfrm>
        <a:solidFill>
          <a:srgbClr val="B2CEA2"/>
        </a:solidFill>
        <a:ln w="25400" cap="flat" cmpd="sng" algn="ctr">
          <a:noFill/>
          <a:prstDash val="solid"/>
        </a:ln>
        <a:effectLst/>
      </dgm:spPr>
      <dgm:t>
        <a:bodyPr/>
        <a:lstStyle/>
        <a:p>
          <a:r>
            <a:rPr lang="en-US" sz="2400" b="1" dirty="0">
              <a:solidFill>
                <a:schemeClr val="tx1"/>
              </a:solidFill>
              <a:latin typeface="+mj-lt"/>
              <a:ea typeface="+mn-ea"/>
              <a:cs typeface="Arial"/>
            </a:rPr>
            <a:t>Fund Manager </a:t>
          </a:r>
        </a:p>
        <a:p>
          <a:r>
            <a:rPr lang="en-US" sz="2400" dirty="0">
              <a:solidFill>
                <a:schemeClr val="tx1"/>
              </a:solidFill>
              <a:latin typeface="+mj-lt"/>
              <a:ea typeface="+mn-ea"/>
              <a:cs typeface="Arial"/>
            </a:rPr>
            <a:t>Pearl Capital Partners</a:t>
          </a:r>
        </a:p>
      </dgm:t>
    </dgm:pt>
    <dgm:pt modelId="{C98DAF3A-01B2-444F-9414-DF401473E6A4}" type="parTrans" cxnId="{66752AB7-3BC6-41B6-9E7F-701866C2395A}">
      <dgm:prSet/>
      <dgm:spPr/>
      <dgm:t>
        <a:bodyPr/>
        <a:lstStyle/>
        <a:p>
          <a:endParaRPr lang="en-US" sz="1800"/>
        </a:p>
      </dgm:t>
    </dgm:pt>
    <dgm:pt modelId="{13E0AC5F-6E34-49D8-8152-592BCB5DEBF8}" type="sibTrans" cxnId="{66752AB7-3BC6-41B6-9E7F-701866C2395A}">
      <dgm:prSet/>
      <dgm:spPr/>
      <dgm:t>
        <a:bodyPr/>
        <a:lstStyle/>
        <a:p>
          <a:endParaRPr lang="en-US" sz="1800"/>
        </a:p>
      </dgm:t>
    </dgm:pt>
    <dgm:pt modelId="{06AB0760-298B-4051-9984-9964D7182BA9}">
      <dgm:prSet phldrT="[Text]" custT="1"/>
      <dgm:spPr>
        <a:xfrm>
          <a:off x="0" y="3388315"/>
          <a:ext cx="4452167" cy="1112120"/>
        </a:xfrm>
        <a:solidFill>
          <a:srgbClr val="B2CEA2"/>
        </a:solidFill>
        <a:ln w="25400" cap="flat" cmpd="sng" algn="ctr">
          <a:noFill/>
          <a:prstDash val="solid"/>
        </a:ln>
        <a:effectLst/>
      </dgm:spPr>
      <dgm:t>
        <a:bodyPr tIns="274320" bIns="274320"/>
        <a:lstStyle/>
        <a:p>
          <a:r>
            <a:rPr lang="en-US" sz="2000" b="1" dirty="0" smtClean="0">
              <a:solidFill>
                <a:schemeClr val="tx1"/>
              </a:solidFill>
              <a:latin typeface="+mj-lt"/>
              <a:ea typeface="+mn-ea"/>
              <a:cs typeface="Arial"/>
            </a:rPr>
            <a:t>50 </a:t>
          </a:r>
          <a:r>
            <a:rPr lang="en-US" sz="2000" b="1" dirty="0">
              <a:solidFill>
                <a:schemeClr val="tx1"/>
              </a:solidFill>
              <a:latin typeface="+mj-lt"/>
              <a:ea typeface="+mn-ea"/>
              <a:cs typeface="Arial"/>
            </a:rPr>
            <a:t>Agribusiness Investees </a:t>
          </a:r>
        </a:p>
        <a:p>
          <a:r>
            <a:rPr lang="en-US" sz="2000" dirty="0">
              <a:solidFill>
                <a:schemeClr val="tx1"/>
              </a:solidFill>
              <a:latin typeface="+mj-lt"/>
              <a:ea typeface="+mn-ea"/>
              <a:cs typeface="Arial"/>
            </a:rPr>
            <a:t>Including Biyinzika Poultry, FICA Seeds, KK Foods, Clarke Farm, </a:t>
          </a:r>
          <a:r>
            <a:rPr lang="en-US" sz="2000" dirty="0" err="1">
              <a:solidFill>
                <a:schemeClr val="tx1"/>
              </a:solidFill>
              <a:latin typeface="+mj-lt"/>
              <a:ea typeface="+mn-ea"/>
              <a:cs typeface="Arial"/>
            </a:rPr>
            <a:t>Naseco</a:t>
          </a:r>
          <a:r>
            <a:rPr lang="en-US" sz="2000" dirty="0">
              <a:solidFill>
                <a:schemeClr val="tx1"/>
              </a:solidFill>
              <a:latin typeface="+mj-lt"/>
              <a:ea typeface="+mn-ea"/>
              <a:cs typeface="Arial"/>
            </a:rPr>
            <a:t>, </a:t>
          </a:r>
          <a:r>
            <a:rPr lang="en-US" sz="2000" dirty="0" err="1">
              <a:solidFill>
                <a:schemeClr val="tx1"/>
              </a:solidFill>
              <a:latin typeface="+mj-lt"/>
              <a:ea typeface="+mn-ea"/>
              <a:cs typeface="Arial"/>
            </a:rPr>
            <a:t>Sekajja</a:t>
          </a:r>
          <a:r>
            <a:rPr lang="en-US" sz="2000" dirty="0">
              <a:solidFill>
                <a:schemeClr val="tx1"/>
              </a:solidFill>
              <a:latin typeface="+mj-lt"/>
              <a:ea typeface="+mn-ea"/>
              <a:cs typeface="Arial"/>
            </a:rPr>
            <a:t> Agro Farms, PURA and others in the region</a:t>
          </a:r>
        </a:p>
      </dgm:t>
    </dgm:pt>
    <dgm:pt modelId="{7A2A2415-CF9A-4658-AC60-C33AA8164884}" type="parTrans" cxnId="{36D97150-1978-4AA8-9AC1-D50246936D5D}">
      <dgm:prSet/>
      <dgm:spPr/>
      <dgm:t>
        <a:bodyPr/>
        <a:lstStyle/>
        <a:p>
          <a:endParaRPr lang="en-US" sz="1800"/>
        </a:p>
      </dgm:t>
    </dgm:pt>
    <dgm:pt modelId="{4A86398A-C860-4008-A32B-04185A219C97}" type="sibTrans" cxnId="{36D97150-1978-4AA8-9AC1-D50246936D5D}">
      <dgm:prSet/>
      <dgm:spPr/>
      <dgm:t>
        <a:bodyPr/>
        <a:lstStyle/>
        <a:p>
          <a:endParaRPr lang="en-US" sz="1800"/>
        </a:p>
      </dgm:t>
    </dgm:pt>
    <dgm:pt modelId="{43933D40-42F1-4831-AE86-6CE653686DF1}" type="pres">
      <dgm:prSet presAssocID="{93774CCF-5F36-4354-8B57-67F8A8F7698A}" presName="Name0" presStyleCnt="0">
        <dgm:presLayoutVars>
          <dgm:dir/>
          <dgm:animLvl val="lvl"/>
          <dgm:resizeHandles val="exact"/>
        </dgm:presLayoutVars>
      </dgm:prSet>
      <dgm:spPr/>
      <dgm:t>
        <a:bodyPr/>
        <a:lstStyle/>
        <a:p>
          <a:endParaRPr lang="en-US"/>
        </a:p>
      </dgm:t>
    </dgm:pt>
    <dgm:pt modelId="{437A5EF7-3B6A-46A8-9C51-6B324BFDEE00}" type="pres">
      <dgm:prSet presAssocID="{06AB0760-298B-4051-9984-9964D7182BA9}" presName="boxAndChildren" presStyleCnt="0"/>
      <dgm:spPr/>
    </dgm:pt>
    <dgm:pt modelId="{8AE2C408-AF2B-4F9D-85FB-98934BE21310}" type="pres">
      <dgm:prSet presAssocID="{06AB0760-298B-4051-9984-9964D7182BA9}" presName="parentTextBox" presStyleLbl="node1" presStyleIdx="0" presStyleCnt="3"/>
      <dgm:spPr>
        <a:prstGeom prst="rect">
          <a:avLst/>
        </a:prstGeom>
      </dgm:spPr>
      <dgm:t>
        <a:bodyPr/>
        <a:lstStyle/>
        <a:p>
          <a:endParaRPr lang="en-US"/>
        </a:p>
      </dgm:t>
    </dgm:pt>
    <dgm:pt modelId="{1E245A0E-5B9A-4450-AFE8-080B8037D673}" type="pres">
      <dgm:prSet presAssocID="{13E0AC5F-6E34-49D8-8152-592BCB5DEBF8}" presName="sp" presStyleCnt="0"/>
      <dgm:spPr/>
    </dgm:pt>
    <dgm:pt modelId="{AAB2C820-D885-4B81-AFBE-E9D566A31E41}" type="pres">
      <dgm:prSet presAssocID="{B16ECFA9-542F-443E-A148-CC562C6BB0CE}" presName="arrowAndChildren" presStyleCnt="0"/>
      <dgm:spPr/>
    </dgm:pt>
    <dgm:pt modelId="{96DE73D0-22B4-4E39-B5D3-3EDEE044C6F2}" type="pres">
      <dgm:prSet presAssocID="{B16ECFA9-542F-443E-A148-CC562C6BB0CE}" presName="parentTextArrow" presStyleLbl="node1" presStyleIdx="1" presStyleCnt="3" custScaleY="85200" custLinFactNeighborX="-317"/>
      <dgm:spPr>
        <a:prstGeom prst="upArrowCallout">
          <a:avLst/>
        </a:prstGeom>
      </dgm:spPr>
      <dgm:t>
        <a:bodyPr/>
        <a:lstStyle/>
        <a:p>
          <a:endParaRPr lang="en-US"/>
        </a:p>
      </dgm:t>
    </dgm:pt>
    <dgm:pt modelId="{263E3C7D-56D4-4948-BFCB-39C2A67D3505}" type="pres">
      <dgm:prSet presAssocID="{73EFD89E-E63F-4294-A990-94C6EDA83957}" presName="sp" presStyleCnt="0"/>
      <dgm:spPr/>
    </dgm:pt>
    <dgm:pt modelId="{80EAD40E-BD37-45D2-89BE-BE54D0052B84}" type="pres">
      <dgm:prSet presAssocID="{E16AA9A0-41FD-4360-BAC6-80CD438D5A4C}" presName="arrowAndChildren" presStyleCnt="0"/>
      <dgm:spPr/>
    </dgm:pt>
    <dgm:pt modelId="{78341A8B-0E45-4380-86E8-F4B4E6C1D900}" type="pres">
      <dgm:prSet presAssocID="{E16AA9A0-41FD-4360-BAC6-80CD438D5A4C}" presName="parentTextArrow" presStyleLbl="node1" presStyleIdx="2" presStyleCnt="3" custScaleY="86788" custLinFactNeighborX="-326"/>
      <dgm:spPr>
        <a:prstGeom prst="upArrowCallout">
          <a:avLst/>
        </a:prstGeom>
      </dgm:spPr>
      <dgm:t>
        <a:bodyPr/>
        <a:lstStyle/>
        <a:p>
          <a:endParaRPr lang="en-US"/>
        </a:p>
      </dgm:t>
    </dgm:pt>
  </dgm:ptLst>
  <dgm:cxnLst>
    <dgm:cxn modelId="{EA5CA601-F1AA-344B-BBD9-E6BD7CAE359F}" type="presOf" srcId="{93774CCF-5F36-4354-8B57-67F8A8F7698A}" destId="{43933D40-42F1-4831-AE86-6CE653686DF1}" srcOrd="0" destOrd="0" presId="urn:microsoft.com/office/officeart/2005/8/layout/process4"/>
    <dgm:cxn modelId="{BBB51D5A-60F5-8841-A282-5DB985C52B26}" type="presOf" srcId="{06AB0760-298B-4051-9984-9964D7182BA9}" destId="{8AE2C408-AF2B-4F9D-85FB-98934BE21310}" srcOrd="0" destOrd="0" presId="urn:microsoft.com/office/officeart/2005/8/layout/process4"/>
    <dgm:cxn modelId="{900988DC-BEF5-D84E-9695-0A867DA8E76A}" type="presOf" srcId="{E16AA9A0-41FD-4360-BAC6-80CD438D5A4C}" destId="{78341A8B-0E45-4380-86E8-F4B4E6C1D900}" srcOrd="0" destOrd="0" presId="urn:microsoft.com/office/officeart/2005/8/layout/process4"/>
    <dgm:cxn modelId="{583810CB-728F-499F-B5ED-82E0C05AC6EB}" srcId="{93774CCF-5F36-4354-8B57-67F8A8F7698A}" destId="{E16AA9A0-41FD-4360-BAC6-80CD438D5A4C}" srcOrd="0" destOrd="0" parTransId="{E26BB538-375C-4D8B-A969-E57F2B139DF3}" sibTransId="{73EFD89E-E63F-4294-A990-94C6EDA83957}"/>
    <dgm:cxn modelId="{66752AB7-3BC6-41B6-9E7F-701866C2395A}" srcId="{93774CCF-5F36-4354-8B57-67F8A8F7698A}" destId="{B16ECFA9-542F-443E-A148-CC562C6BB0CE}" srcOrd="1" destOrd="0" parTransId="{C98DAF3A-01B2-444F-9414-DF401473E6A4}" sibTransId="{13E0AC5F-6E34-49D8-8152-592BCB5DEBF8}"/>
    <dgm:cxn modelId="{8171D3DA-F81E-E849-BB5B-703F59F51F40}" type="presOf" srcId="{B16ECFA9-542F-443E-A148-CC562C6BB0CE}" destId="{96DE73D0-22B4-4E39-B5D3-3EDEE044C6F2}" srcOrd="0" destOrd="0" presId="urn:microsoft.com/office/officeart/2005/8/layout/process4"/>
    <dgm:cxn modelId="{36D97150-1978-4AA8-9AC1-D50246936D5D}" srcId="{93774CCF-5F36-4354-8B57-67F8A8F7698A}" destId="{06AB0760-298B-4051-9984-9964D7182BA9}" srcOrd="2" destOrd="0" parTransId="{7A2A2415-CF9A-4658-AC60-C33AA8164884}" sibTransId="{4A86398A-C860-4008-A32B-04185A219C97}"/>
    <dgm:cxn modelId="{C99FFFD0-A966-554B-AA27-F316994F9937}" type="presParOf" srcId="{43933D40-42F1-4831-AE86-6CE653686DF1}" destId="{437A5EF7-3B6A-46A8-9C51-6B324BFDEE00}" srcOrd="0" destOrd="0" presId="urn:microsoft.com/office/officeart/2005/8/layout/process4"/>
    <dgm:cxn modelId="{9202C77C-0D70-D44D-A974-BFF2F904E445}" type="presParOf" srcId="{437A5EF7-3B6A-46A8-9C51-6B324BFDEE00}" destId="{8AE2C408-AF2B-4F9D-85FB-98934BE21310}" srcOrd="0" destOrd="0" presId="urn:microsoft.com/office/officeart/2005/8/layout/process4"/>
    <dgm:cxn modelId="{AA5A8E66-782B-FA42-B94E-23B25A90EE79}" type="presParOf" srcId="{43933D40-42F1-4831-AE86-6CE653686DF1}" destId="{1E245A0E-5B9A-4450-AFE8-080B8037D673}" srcOrd="1" destOrd="0" presId="urn:microsoft.com/office/officeart/2005/8/layout/process4"/>
    <dgm:cxn modelId="{CE28D3E9-E3AE-2049-9ECA-53E52B2B5225}" type="presParOf" srcId="{43933D40-42F1-4831-AE86-6CE653686DF1}" destId="{AAB2C820-D885-4B81-AFBE-E9D566A31E41}" srcOrd="2" destOrd="0" presId="urn:microsoft.com/office/officeart/2005/8/layout/process4"/>
    <dgm:cxn modelId="{0A206069-5839-C042-9DEC-248827B55454}" type="presParOf" srcId="{AAB2C820-D885-4B81-AFBE-E9D566A31E41}" destId="{96DE73D0-22B4-4E39-B5D3-3EDEE044C6F2}" srcOrd="0" destOrd="0" presId="urn:microsoft.com/office/officeart/2005/8/layout/process4"/>
    <dgm:cxn modelId="{94B503F4-19B4-444D-B583-A11C6A5AB091}" type="presParOf" srcId="{43933D40-42F1-4831-AE86-6CE653686DF1}" destId="{263E3C7D-56D4-4948-BFCB-39C2A67D3505}" srcOrd="3" destOrd="0" presId="urn:microsoft.com/office/officeart/2005/8/layout/process4"/>
    <dgm:cxn modelId="{F1F6C443-0A95-F549-BE45-D405C470427A}" type="presParOf" srcId="{43933D40-42F1-4831-AE86-6CE653686DF1}" destId="{80EAD40E-BD37-45D2-89BE-BE54D0052B84}" srcOrd="4" destOrd="0" presId="urn:microsoft.com/office/officeart/2005/8/layout/process4"/>
    <dgm:cxn modelId="{D931699B-A5F5-C74E-ADE3-878868860BFE}" type="presParOf" srcId="{80EAD40E-BD37-45D2-89BE-BE54D0052B84}" destId="{78341A8B-0E45-4380-86E8-F4B4E6C1D9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826FB6-E97D-4FD4-B8FB-42B09802BE7B}"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4E6DDF4C-97B0-4C22-9738-3ACBD54B8B89}">
      <dgm:prSet custT="1"/>
      <dgm:spPr/>
      <dgm:t>
        <a:bodyPr/>
        <a:lstStyle/>
        <a:p>
          <a:r>
            <a:rPr lang="en-US" sz="1600" dirty="0"/>
            <a:t>Gazette registration framework for private capital funds – work in progress with Uganda Registration Services Bureau </a:t>
          </a:r>
        </a:p>
      </dgm:t>
    </dgm:pt>
    <dgm:pt modelId="{3ED8A903-0E2E-4EA6-B4C7-58D1C87AA15A}" type="parTrans" cxnId="{3FFE033A-4DE1-40D9-9612-26246093C5DB}">
      <dgm:prSet/>
      <dgm:spPr/>
      <dgm:t>
        <a:bodyPr/>
        <a:lstStyle/>
        <a:p>
          <a:endParaRPr lang="en-US"/>
        </a:p>
      </dgm:t>
    </dgm:pt>
    <dgm:pt modelId="{7069A4EC-6F21-4D29-8C3D-5FAE39710B4C}" type="sibTrans" cxnId="{3FFE033A-4DE1-40D9-9612-26246093C5DB}">
      <dgm:prSet/>
      <dgm:spPr/>
      <dgm:t>
        <a:bodyPr/>
        <a:lstStyle/>
        <a:p>
          <a:endParaRPr lang="en-US"/>
        </a:p>
      </dgm:t>
    </dgm:pt>
    <dgm:pt modelId="{C72C8B14-2A50-4CC1-B01D-18112B0873D3}">
      <dgm:prSet custT="1"/>
      <dgm:spPr/>
      <dgm:t>
        <a:bodyPr/>
        <a:lstStyle/>
        <a:p>
          <a:r>
            <a:rPr lang="en-US" sz="1700" dirty="0"/>
            <a:t>Taxation framework – for duly registered funds. Proposal is to</a:t>
          </a:r>
        </a:p>
      </dgm:t>
    </dgm:pt>
    <dgm:pt modelId="{C88DC119-73F2-427A-98A2-F81DECB5AA77}" type="parTrans" cxnId="{930BFF57-50DB-4BD2-B8B4-08D76FF6C875}">
      <dgm:prSet/>
      <dgm:spPr/>
      <dgm:t>
        <a:bodyPr/>
        <a:lstStyle/>
        <a:p>
          <a:endParaRPr lang="en-US"/>
        </a:p>
      </dgm:t>
    </dgm:pt>
    <dgm:pt modelId="{6CF6D34D-4758-4FF9-910C-C4367F906511}" type="sibTrans" cxnId="{930BFF57-50DB-4BD2-B8B4-08D76FF6C875}">
      <dgm:prSet/>
      <dgm:spPr/>
      <dgm:t>
        <a:bodyPr/>
        <a:lstStyle/>
        <a:p>
          <a:endParaRPr lang="en-US"/>
        </a:p>
      </dgm:t>
    </dgm:pt>
    <dgm:pt modelId="{88C28093-D291-40C9-A60E-44D666D1706A}">
      <dgm:prSet/>
      <dgm:spPr/>
      <dgm:t>
        <a:bodyPr/>
        <a:lstStyle/>
        <a:p>
          <a:r>
            <a:rPr lang="en-US" dirty="0"/>
            <a:t>Eliminate withholding tax. Registered private capital funds (equity &amp; debt) should pay 0% withholding tax</a:t>
          </a:r>
        </a:p>
      </dgm:t>
    </dgm:pt>
    <dgm:pt modelId="{1CBB3E5B-9D07-4BAB-AB59-07DB9111E3B0}" type="parTrans" cxnId="{43181D9B-6169-4C65-A7E3-77F0DE40A116}">
      <dgm:prSet/>
      <dgm:spPr/>
      <dgm:t>
        <a:bodyPr/>
        <a:lstStyle/>
        <a:p>
          <a:endParaRPr lang="en-US"/>
        </a:p>
      </dgm:t>
    </dgm:pt>
    <dgm:pt modelId="{A6FAC407-5B29-4BE9-B1EA-0005546B09E3}" type="sibTrans" cxnId="{43181D9B-6169-4C65-A7E3-77F0DE40A116}">
      <dgm:prSet/>
      <dgm:spPr/>
      <dgm:t>
        <a:bodyPr/>
        <a:lstStyle/>
        <a:p>
          <a:endParaRPr lang="en-US"/>
        </a:p>
      </dgm:t>
    </dgm:pt>
    <dgm:pt modelId="{60654466-851F-437C-BC5B-AE2467E6D382}">
      <dgm:prSet/>
      <dgm:spPr/>
      <dgm:t>
        <a:bodyPr/>
        <a:lstStyle/>
        <a:p>
          <a:r>
            <a:rPr lang="en-US" dirty="0"/>
            <a:t>Reduce the capital gains tax from the present 30%. Kenya presently has this at 5%</a:t>
          </a:r>
        </a:p>
      </dgm:t>
    </dgm:pt>
    <dgm:pt modelId="{B0586EEE-3618-4A63-9518-5624B509FCF9}" type="parTrans" cxnId="{B3F0EA43-B8A8-4E81-916E-1FF01441F9DB}">
      <dgm:prSet/>
      <dgm:spPr/>
      <dgm:t>
        <a:bodyPr/>
        <a:lstStyle/>
        <a:p>
          <a:endParaRPr lang="en-US"/>
        </a:p>
      </dgm:t>
    </dgm:pt>
    <dgm:pt modelId="{742FE10B-99C3-4EA6-9053-B96F89C16688}" type="sibTrans" cxnId="{B3F0EA43-B8A8-4E81-916E-1FF01441F9DB}">
      <dgm:prSet/>
      <dgm:spPr/>
      <dgm:t>
        <a:bodyPr/>
        <a:lstStyle/>
        <a:p>
          <a:endParaRPr lang="en-US"/>
        </a:p>
      </dgm:t>
    </dgm:pt>
    <dgm:pt modelId="{B61A31B1-20F7-41EC-945C-E87E2405600A}">
      <dgm:prSet custT="1"/>
      <dgm:spPr/>
      <dgm:t>
        <a:bodyPr/>
        <a:lstStyle/>
        <a:p>
          <a:r>
            <a:rPr lang="en-US" sz="1500" dirty="0"/>
            <a:t>Mobilization of long-term domestic savings. Retirement benefit funds need to play an active role in deploying their savings to finance the private sector.  </a:t>
          </a:r>
          <a:r>
            <a:rPr lang="en-US" sz="1500" dirty="0" smtClean="0"/>
            <a:t>Proposal is to:</a:t>
          </a:r>
          <a:endParaRPr lang="en-US" sz="1500" dirty="0"/>
        </a:p>
      </dgm:t>
    </dgm:pt>
    <dgm:pt modelId="{C3F97E5F-EFD7-408A-82DF-AD6CAFDAE504}" type="parTrans" cxnId="{C7D77EA3-812E-41F1-B57D-3A55DD8A42C2}">
      <dgm:prSet/>
      <dgm:spPr/>
      <dgm:t>
        <a:bodyPr/>
        <a:lstStyle/>
        <a:p>
          <a:endParaRPr lang="en-US"/>
        </a:p>
      </dgm:t>
    </dgm:pt>
    <dgm:pt modelId="{834D9592-1D6A-4E46-B6E8-EA42C33C9EFF}" type="sibTrans" cxnId="{C7D77EA3-812E-41F1-B57D-3A55DD8A42C2}">
      <dgm:prSet/>
      <dgm:spPr/>
      <dgm:t>
        <a:bodyPr/>
        <a:lstStyle/>
        <a:p>
          <a:endParaRPr lang="en-US"/>
        </a:p>
      </dgm:t>
    </dgm:pt>
    <dgm:pt modelId="{7C28EA71-7A65-40E5-9123-72E8F5B41DA5}">
      <dgm:prSet/>
      <dgm:spPr/>
      <dgm:t>
        <a:bodyPr/>
        <a:lstStyle/>
        <a:p>
          <a:r>
            <a:rPr lang="en-US" dirty="0"/>
            <a:t>Reduce early access for the 65 company sponsored occupational schemes. Recent law in Kenya restricted early access to 50% of occupational scheme savings</a:t>
          </a:r>
        </a:p>
      </dgm:t>
    </dgm:pt>
    <dgm:pt modelId="{4E7EEE1D-057F-4992-88D7-8D9B2C092689}" type="parTrans" cxnId="{C240DCC4-BE8F-483E-B74D-C86DC4FB7995}">
      <dgm:prSet/>
      <dgm:spPr/>
      <dgm:t>
        <a:bodyPr/>
        <a:lstStyle/>
        <a:p>
          <a:endParaRPr lang="en-US"/>
        </a:p>
      </dgm:t>
    </dgm:pt>
    <dgm:pt modelId="{221A9DB9-92DE-4985-8258-F84500541E67}" type="sibTrans" cxnId="{C240DCC4-BE8F-483E-B74D-C86DC4FB7995}">
      <dgm:prSet/>
      <dgm:spPr/>
      <dgm:t>
        <a:bodyPr/>
        <a:lstStyle/>
        <a:p>
          <a:endParaRPr lang="en-US"/>
        </a:p>
      </dgm:t>
    </dgm:pt>
    <dgm:pt modelId="{A203C5FA-DCDD-4CD1-8038-43789B6262FD}">
      <dgm:prSet/>
      <dgm:spPr/>
      <dgm:t>
        <a:bodyPr/>
        <a:lstStyle/>
        <a:p>
          <a:r>
            <a:rPr lang="en-US" dirty="0"/>
            <a:t>Eliminate lump sum payments to all contractual retirement savers (NSSF and the 65 company sponsored schemes) with savings above 3,000 currency points, on retirement (Ghana, Zambia, Tanzania do not pay lump sums). This threshold is considered too low to commute to a monthly pension. </a:t>
          </a:r>
        </a:p>
      </dgm:t>
    </dgm:pt>
    <dgm:pt modelId="{BDBA7480-FE3C-4E67-8504-E5D3BC31E985}" type="parTrans" cxnId="{4472F55F-AC8C-43B5-B1A0-85BAB4AE6F8F}">
      <dgm:prSet/>
      <dgm:spPr/>
      <dgm:t>
        <a:bodyPr/>
        <a:lstStyle/>
        <a:p>
          <a:endParaRPr lang="en-US"/>
        </a:p>
      </dgm:t>
    </dgm:pt>
    <dgm:pt modelId="{2CEA7EFB-7212-4CDE-A418-421C81B00AE8}" type="sibTrans" cxnId="{4472F55F-AC8C-43B5-B1A0-85BAB4AE6F8F}">
      <dgm:prSet/>
      <dgm:spPr/>
      <dgm:t>
        <a:bodyPr/>
        <a:lstStyle/>
        <a:p>
          <a:endParaRPr lang="en-US"/>
        </a:p>
      </dgm:t>
    </dgm:pt>
    <dgm:pt modelId="{D7023035-7AD0-4D30-8072-3659BF6046D6}">
      <dgm:prSet/>
      <dgm:spPr/>
      <dgm:t>
        <a:bodyPr/>
        <a:lstStyle/>
        <a:p>
          <a:r>
            <a:rPr lang="en-US" dirty="0"/>
            <a:t>This will resolve the legal recognition of </a:t>
          </a:r>
          <a:r>
            <a:rPr lang="en-US" dirty="0" smtClean="0"/>
            <a:t>private capital </a:t>
          </a:r>
          <a:r>
            <a:rPr lang="en-US" dirty="0"/>
            <a:t>funds under the Partnership Act 2010</a:t>
          </a:r>
        </a:p>
      </dgm:t>
    </dgm:pt>
    <dgm:pt modelId="{EF8C3900-3752-4DFC-B7D9-318373B7A191}" type="parTrans" cxnId="{7C0FABD1-0DB1-4731-A9DA-97A1E7F3745E}">
      <dgm:prSet/>
      <dgm:spPr/>
      <dgm:t>
        <a:bodyPr/>
        <a:lstStyle/>
        <a:p>
          <a:endParaRPr lang="en-US"/>
        </a:p>
      </dgm:t>
    </dgm:pt>
    <dgm:pt modelId="{E27E6EC1-1381-4BC8-B213-CAB0FD8204B6}" type="sibTrans" cxnId="{7C0FABD1-0DB1-4731-A9DA-97A1E7F3745E}">
      <dgm:prSet/>
      <dgm:spPr/>
      <dgm:t>
        <a:bodyPr/>
        <a:lstStyle/>
        <a:p>
          <a:endParaRPr lang="en-US"/>
        </a:p>
      </dgm:t>
    </dgm:pt>
    <dgm:pt modelId="{5D3B18FF-F383-45DA-B48E-6354837162E5}" type="pres">
      <dgm:prSet presAssocID="{5E826FB6-E97D-4FD4-B8FB-42B09802BE7B}" presName="Name0" presStyleCnt="0">
        <dgm:presLayoutVars>
          <dgm:dir/>
          <dgm:animLvl val="lvl"/>
          <dgm:resizeHandles val="exact"/>
        </dgm:presLayoutVars>
      </dgm:prSet>
      <dgm:spPr/>
      <dgm:t>
        <a:bodyPr/>
        <a:lstStyle/>
        <a:p>
          <a:endParaRPr lang="en-US"/>
        </a:p>
      </dgm:t>
    </dgm:pt>
    <dgm:pt modelId="{C7D5FCD7-A778-4AE6-9F42-0E57C80A954E}" type="pres">
      <dgm:prSet presAssocID="{4E6DDF4C-97B0-4C22-9738-3ACBD54B8B89}" presName="composite" presStyleCnt="0"/>
      <dgm:spPr/>
    </dgm:pt>
    <dgm:pt modelId="{B2AA8CF2-8345-4A8C-85FF-1718F2FCF12D}" type="pres">
      <dgm:prSet presAssocID="{4E6DDF4C-97B0-4C22-9738-3ACBD54B8B89}" presName="parTx" presStyleLbl="alignNode1" presStyleIdx="0" presStyleCnt="3" custScaleX="73118">
        <dgm:presLayoutVars>
          <dgm:chMax val="0"/>
          <dgm:chPref val="0"/>
          <dgm:bulletEnabled val="1"/>
        </dgm:presLayoutVars>
      </dgm:prSet>
      <dgm:spPr/>
      <dgm:t>
        <a:bodyPr/>
        <a:lstStyle/>
        <a:p>
          <a:endParaRPr lang="en-US"/>
        </a:p>
      </dgm:t>
    </dgm:pt>
    <dgm:pt modelId="{66CBE29E-BDD1-4634-A745-4DE3A5D0148E}" type="pres">
      <dgm:prSet presAssocID="{4E6DDF4C-97B0-4C22-9738-3ACBD54B8B89}" presName="desTx" presStyleLbl="alignAccFollowNode1" presStyleIdx="0" presStyleCnt="3" custScaleX="73621">
        <dgm:presLayoutVars>
          <dgm:bulletEnabled val="1"/>
        </dgm:presLayoutVars>
      </dgm:prSet>
      <dgm:spPr/>
      <dgm:t>
        <a:bodyPr/>
        <a:lstStyle/>
        <a:p>
          <a:endParaRPr lang="en-US"/>
        </a:p>
      </dgm:t>
    </dgm:pt>
    <dgm:pt modelId="{E4306015-1BEE-434C-AFEF-841A954BFE01}" type="pres">
      <dgm:prSet presAssocID="{7069A4EC-6F21-4D29-8C3D-5FAE39710B4C}" presName="space" presStyleCnt="0"/>
      <dgm:spPr/>
    </dgm:pt>
    <dgm:pt modelId="{8F69EF22-109B-40A4-AA2F-2DBDA84BDD17}" type="pres">
      <dgm:prSet presAssocID="{C72C8B14-2A50-4CC1-B01D-18112B0873D3}" presName="composite" presStyleCnt="0"/>
      <dgm:spPr/>
    </dgm:pt>
    <dgm:pt modelId="{1E6C4F32-5CF2-4F84-B6C0-5AEC3FFA578D}" type="pres">
      <dgm:prSet presAssocID="{C72C8B14-2A50-4CC1-B01D-18112B0873D3}" presName="parTx" presStyleLbl="alignNode1" presStyleIdx="1" presStyleCnt="3" custScaleX="67236" custScaleY="114305" custLinFactNeighborX="-3238" custLinFactNeighborY="2100">
        <dgm:presLayoutVars>
          <dgm:chMax val="0"/>
          <dgm:chPref val="0"/>
          <dgm:bulletEnabled val="1"/>
        </dgm:presLayoutVars>
      </dgm:prSet>
      <dgm:spPr/>
      <dgm:t>
        <a:bodyPr/>
        <a:lstStyle/>
        <a:p>
          <a:endParaRPr lang="en-US"/>
        </a:p>
      </dgm:t>
    </dgm:pt>
    <dgm:pt modelId="{68764F34-F2EC-4274-8F02-79743F910EE1}" type="pres">
      <dgm:prSet presAssocID="{C72C8B14-2A50-4CC1-B01D-18112B0873D3}" presName="desTx" presStyleLbl="alignAccFollowNode1" presStyleIdx="1" presStyleCnt="3" custScaleX="67025" custScaleY="91037" custLinFactNeighborX="-3617" custLinFactNeighborY="-384">
        <dgm:presLayoutVars>
          <dgm:bulletEnabled val="1"/>
        </dgm:presLayoutVars>
      </dgm:prSet>
      <dgm:spPr/>
      <dgm:t>
        <a:bodyPr/>
        <a:lstStyle/>
        <a:p>
          <a:endParaRPr lang="en-US"/>
        </a:p>
      </dgm:t>
    </dgm:pt>
    <dgm:pt modelId="{6746B235-B9DE-4D41-B71C-CAF374199745}" type="pres">
      <dgm:prSet presAssocID="{6CF6D34D-4758-4FF9-910C-C4367F906511}" presName="space" presStyleCnt="0"/>
      <dgm:spPr/>
    </dgm:pt>
    <dgm:pt modelId="{AFB15BAF-7890-40C2-9138-4913C3F993D7}" type="pres">
      <dgm:prSet presAssocID="{B61A31B1-20F7-41EC-945C-E87E2405600A}" presName="composite" presStyleCnt="0"/>
      <dgm:spPr/>
    </dgm:pt>
    <dgm:pt modelId="{4321388B-C531-4847-81ED-7B03C3439475}" type="pres">
      <dgm:prSet presAssocID="{B61A31B1-20F7-41EC-945C-E87E2405600A}" presName="parTx" presStyleLbl="alignNode1" presStyleIdx="2" presStyleCnt="3" custLinFactNeighborX="110" custLinFactNeighborY="265">
        <dgm:presLayoutVars>
          <dgm:chMax val="0"/>
          <dgm:chPref val="0"/>
          <dgm:bulletEnabled val="1"/>
        </dgm:presLayoutVars>
      </dgm:prSet>
      <dgm:spPr/>
      <dgm:t>
        <a:bodyPr/>
        <a:lstStyle/>
        <a:p>
          <a:endParaRPr lang="en-US"/>
        </a:p>
      </dgm:t>
    </dgm:pt>
    <dgm:pt modelId="{01851C59-FE4F-4BD0-88BF-77A9DFB5BE35}" type="pres">
      <dgm:prSet presAssocID="{B61A31B1-20F7-41EC-945C-E87E2405600A}" presName="desTx" presStyleLbl="alignAccFollowNode1" presStyleIdx="2" presStyleCnt="3">
        <dgm:presLayoutVars>
          <dgm:bulletEnabled val="1"/>
        </dgm:presLayoutVars>
      </dgm:prSet>
      <dgm:spPr/>
      <dgm:t>
        <a:bodyPr/>
        <a:lstStyle/>
        <a:p>
          <a:endParaRPr lang="en-US"/>
        </a:p>
      </dgm:t>
    </dgm:pt>
  </dgm:ptLst>
  <dgm:cxnLst>
    <dgm:cxn modelId="{43181D9B-6169-4C65-A7E3-77F0DE40A116}" srcId="{C72C8B14-2A50-4CC1-B01D-18112B0873D3}" destId="{88C28093-D291-40C9-A60E-44D666D1706A}" srcOrd="0" destOrd="0" parTransId="{1CBB3E5B-9D07-4BAB-AB59-07DB9111E3B0}" sibTransId="{A6FAC407-5B29-4BE9-B1EA-0005546B09E3}"/>
    <dgm:cxn modelId="{0A6D6771-8124-4FD4-A1BC-B5A565280EE9}" type="presOf" srcId="{4E6DDF4C-97B0-4C22-9738-3ACBD54B8B89}" destId="{B2AA8CF2-8345-4A8C-85FF-1718F2FCF12D}" srcOrd="0" destOrd="0" presId="urn:microsoft.com/office/officeart/2005/8/layout/hList1"/>
    <dgm:cxn modelId="{3FFE033A-4DE1-40D9-9612-26246093C5DB}" srcId="{5E826FB6-E97D-4FD4-B8FB-42B09802BE7B}" destId="{4E6DDF4C-97B0-4C22-9738-3ACBD54B8B89}" srcOrd="0" destOrd="0" parTransId="{3ED8A903-0E2E-4EA6-B4C7-58D1C87AA15A}" sibTransId="{7069A4EC-6F21-4D29-8C3D-5FAE39710B4C}"/>
    <dgm:cxn modelId="{F838A7D0-204C-4372-BBC3-435FA5A4B720}" type="presOf" srcId="{88C28093-D291-40C9-A60E-44D666D1706A}" destId="{68764F34-F2EC-4274-8F02-79743F910EE1}" srcOrd="0" destOrd="0" presId="urn:microsoft.com/office/officeart/2005/8/layout/hList1"/>
    <dgm:cxn modelId="{C240DCC4-BE8F-483E-B74D-C86DC4FB7995}" srcId="{B61A31B1-20F7-41EC-945C-E87E2405600A}" destId="{7C28EA71-7A65-40E5-9123-72E8F5B41DA5}" srcOrd="0" destOrd="0" parTransId="{4E7EEE1D-057F-4992-88D7-8D9B2C092689}" sibTransId="{221A9DB9-92DE-4985-8258-F84500541E67}"/>
    <dgm:cxn modelId="{7C0FABD1-0DB1-4731-A9DA-97A1E7F3745E}" srcId="{4E6DDF4C-97B0-4C22-9738-3ACBD54B8B89}" destId="{D7023035-7AD0-4D30-8072-3659BF6046D6}" srcOrd="0" destOrd="0" parTransId="{EF8C3900-3752-4DFC-B7D9-318373B7A191}" sibTransId="{E27E6EC1-1381-4BC8-B213-CAB0FD8204B6}"/>
    <dgm:cxn modelId="{BE2BF6D9-B1FE-4165-BACF-65D1AF1560B7}" type="presOf" srcId="{7C28EA71-7A65-40E5-9123-72E8F5B41DA5}" destId="{01851C59-FE4F-4BD0-88BF-77A9DFB5BE35}" srcOrd="0" destOrd="0" presId="urn:microsoft.com/office/officeart/2005/8/layout/hList1"/>
    <dgm:cxn modelId="{F5CC2F5D-9B90-4EEB-828B-BEA8901EFC7A}" type="presOf" srcId="{B61A31B1-20F7-41EC-945C-E87E2405600A}" destId="{4321388B-C531-4847-81ED-7B03C3439475}" srcOrd="0" destOrd="0" presId="urn:microsoft.com/office/officeart/2005/8/layout/hList1"/>
    <dgm:cxn modelId="{F446C265-CA85-4665-816D-56C0F46CB313}" type="presOf" srcId="{60654466-851F-437C-BC5B-AE2467E6D382}" destId="{68764F34-F2EC-4274-8F02-79743F910EE1}" srcOrd="0" destOrd="1" presId="urn:microsoft.com/office/officeart/2005/8/layout/hList1"/>
    <dgm:cxn modelId="{AB996A2B-519C-4B28-868D-9F3B8FA26491}" type="presOf" srcId="{C72C8B14-2A50-4CC1-B01D-18112B0873D3}" destId="{1E6C4F32-5CF2-4F84-B6C0-5AEC3FFA578D}" srcOrd="0" destOrd="0" presId="urn:microsoft.com/office/officeart/2005/8/layout/hList1"/>
    <dgm:cxn modelId="{B171FA73-5289-45CC-8321-4D84D0289983}" type="presOf" srcId="{5E826FB6-E97D-4FD4-B8FB-42B09802BE7B}" destId="{5D3B18FF-F383-45DA-B48E-6354837162E5}" srcOrd="0" destOrd="0" presId="urn:microsoft.com/office/officeart/2005/8/layout/hList1"/>
    <dgm:cxn modelId="{B3F0EA43-B8A8-4E81-916E-1FF01441F9DB}" srcId="{C72C8B14-2A50-4CC1-B01D-18112B0873D3}" destId="{60654466-851F-437C-BC5B-AE2467E6D382}" srcOrd="1" destOrd="0" parTransId="{B0586EEE-3618-4A63-9518-5624B509FCF9}" sibTransId="{742FE10B-99C3-4EA6-9053-B96F89C16688}"/>
    <dgm:cxn modelId="{4472F55F-AC8C-43B5-B1A0-85BAB4AE6F8F}" srcId="{B61A31B1-20F7-41EC-945C-E87E2405600A}" destId="{A203C5FA-DCDD-4CD1-8038-43789B6262FD}" srcOrd="1" destOrd="0" parTransId="{BDBA7480-FE3C-4E67-8504-E5D3BC31E985}" sibTransId="{2CEA7EFB-7212-4CDE-A418-421C81B00AE8}"/>
    <dgm:cxn modelId="{E072814F-D54D-4527-86D6-9227CA4890A0}" type="presOf" srcId="{D7023035-7AD0-4D30-8072-3659BF6046D6}" destId="{66CBE29E-BDD1-4634-A745-4DE3A5D0148E}" srcOrd="0" destOrd="0" presId="urn:microsoft.com/office/officeart/2005/8/layout/hList1"/>
    <dgm:cxn modelId="{0FD4DF62-5E2A-43DE-A1E1-7B11CF05D72D}" type="presOf" srcId="{A203C5FA-DCDD-4CD1-8038-43789B6262FD}" destId="{01851C59-FE4F-4BD0-88BF-77A9DFB5BE35}" srcOrd="0" destOrd="1" presId="urn:microsoft.com/office/officeart/2005/8/layout/hList1"/>
    <dgm:cxn modelId="{930BFF57-50DB-4BD2-B8B4-08D76FF6C875}" srcId="{5E826FB6-E97D-4FD4-B8FB-42B09802BE7B}" destId="{C72C8B14-2A50-4CC1-B01D-18112B0873D3}" srcOrd="1" destOrd="0" parTransId="{C88DC119-73F2-427A-98A2-F81DECB5AA77}" sibTransId="{6CF6D34D-4758-4FF9-910C-C4367F906511}"/>
    <dgm:cxn modelId="{C7D77EA3-812E-41F1-B57D-3A55DD8A42C2}" srcId="{5E826FB6-E97D-4FD4-B8FB-42B09802BE7B}" destId="{B61A31B1-20F7-41EC-945C-E87E2405600A}" srcOrd="2" destOrd="0" parTransId="{C3F97E5F-EFD7-408A-82DF-AD6CAFDAE504}" sibTransId="{834D9592-1D6A-4E46-B6E8-EA42C33C9EFF}"/>
    <dgm:cxn modelId="{29540F0D-8B64-458C-8657-696C79D400A2}" type="presParOf" srcId="{5D3B18FF-F383-45DA-B48E-6354837162E5}" destId="{C7D5FCD7-A778-4AE6-9F42-0E57C80A954E}" srcOrd="0" destOrd="0" presId="urn:microsoft.com/office/officeart/2005/8/layout/hList1"/>
    <dgm:cxn modelId="{8DE7CA1D-E636-4692-9414-20D99AE1FE80}" type="presParOf" srcId="{C7D5FCD7-A778-4AE6-9F42-0E57C80A954E}" destId="{B2AA8CF2-8345-4A8C-85FF-1718F2FCF12D}" srcOrd="0" destOrd="0" presId="urn:microsoft.com/office/officeart/2005/8/layout/hList1"/>
    <dgm:cxn modelId="{FE551D29-D238-4A86-8175-C77301DE2009}" type="presParOf" srcId="{C7D5FCD7-A778-4AE6-9F42-0E57C80A954E}" destId="{66CBE29E-BDD1-4634-A745-4DE3A5D0148E}" srcOrd="1" destOrd="0" presId="urn:microsoft.com/office/officeart/2005/8/layout/hList1"/>
    <dgm:cxn modelId="{50A84162-FE77-4C9B-89FB-132D6BDE3228}" type="presParOf" srcId="{5D3B18FF-F383-45DA-B48E-6354837162E5}" destId="{E4306015-1BEE-434C-AFEF-841A954BFE01}" srcOrd="1" destOrd="0" presId="urn:microsoft.com/office/officeart/2005/8/layout/hList1"/>
    <dgm:cxn modelId="{98D79491-5E08-44A9-9563-B473BA3A85D8}" type="presParOf" srcId="{5D3B18FF-F383-45DA-B48E-6354837162E5}" destId="{8F69EF22-109B-40A4-AA2F-2DBDA84BDD17}" srcOrd="2" destOrd="0" presId="urn:microsoft.com/office/officeart/2005/8/layout/hList1"/>
    <dgm:cxn modelId="{216C26D4-C672-485E-A227-0FE806937FA8}" type="presParOf" srcId="{8F69EF22-109B-40A4-AA2F-2DBDA84BDD17}" destId="{1E6C4F32-5CF2-4F84-B6C0-5AEC3FFA578D}" srcOrd="0" destOrd="0" presId="urn:microsoft.com/office/officeart/2005/8/layout/hList1"/>
    <dgm:cxn modelId="{83192313-5B37-42BD-9528-6A1049DED929}" type="presParOf" srcId="{8F69EF22-109B-40A4-AA2F-2DBDA84BDD17}" destId="{68764F34-F2EC-4274-8F02-79743F910EE1}" srcOrd="1" destOrd="0" presId="urn:microsoft.com/office/officeart/2005/8/layout/hList1"/>
    <dgm:cxn modelId="{A86BD7BB-1894-4710-8AFF-B11434A3BB1C}" type="presParOf" srcId="{5D3B18FF-F383-45DA-B48E-6354837162E5}" destId="{6746B235-B9DE-4D41-B71C-CAF374199745}" srcOrd="3" destOrd="0" presId="urn:microsoft.com/office/officeart/2005/8/layout/hList1"/>
    <dgm:cxn modelId="{6F1747BC-1A57-48F8-BE05-03F48C80310D}" type="presParOf" srcId="{5D3B18FF-F383-45DA-B48E-6354837162E5}" destId="{AFB15BAF-7890-40C2-9138-4913C3F993D7}" srcOrd="4" destOrd="0" presId="urn:microsoft.com/office/officeart/2005/8/layout/hList1"/>
    <dgm:cxn modelId="{5EB1F541-3A0E-4598-A004-9F6CC85E21BC}" type="presParOf" srcId="{AFB15BAF-7890-40C2-9138-4913C3F993D7}" destId="{4321388B-C531-4847-81ED-7B03C3439475}" srcOrd="0" destOrd="0" presId="urn:microsoft.com/office/officeart/2005/8/layout/hList1"/>
    <dgm:cxn modelId="{3F1D6664-6657-4EA2-AF09-4709D89AF156}" type="presParOf" srcId="{AFB15BAF-7890-40C2-9138-4913C3F993D7}" destId="{01851C59-FE4F-4BD0-88BF-77A9DFB5BE3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A15A6D-EED6-4C27-8A57-CBF8535B59BB}" type="doc">
      <dgm:prSet loTypeId="urn:microsoft.com/office/officeart/2005/8/layout/vList2" loCatId="list" qsTypeId="urn:microsoft.com/office/officeart/2005/8/quickstyle/simple1" qsCatId="simple" csTypeId="urn:microsoft.com/office/officeart/2005/8/colors/accent2_4" csCatId="accent2" phldr="1"/>
      <dgm:spPr/>
      <dgm:t>
        <a:bodyPr/>
        <a:lstStyle/>
        <a:p>
          <a:endParaRPr lang="en-US"/>
        </a:p>
      </dgm:t>
    </dgm:pt>
    <dgm:pt modelId="{EFE7EEB1-608C-47B9-9411-075DD3144357}">
      <dgm:prSet/>
      <dgm:spPr/>
      <dgm:t>
        <a:bodyPr/>
        <a:lstStyle/>
        <a:p>
          <a:r>
            <a:rPr lang="en-US" dirty="0"/>
            <a:t>While efforts to establish a private </a:t>
          </a:r>
          <a:r>
            <a:rPr lang="en-US" dirty="0" smtClean="0"/>
            <a:t>capital </a:t>
          </a:r>
          <a:r>
            <a:rPr lang="en-US" dirty="0"/>
            <a:t>industry are important and essential for additional private sector funding, the factors that ease doing business in Uganda must remain on the agenda of Government i.e.</a:t>
          </a:r>
        </a:p>
      </dgm:t>
    </dgm:pt>
    <dgm:pt modelId="{027D39AA-C95D-4E29-8F2D-A1C20F08A796}" type="parTrans" cxnId="{1A62B21B-840E-4E94-BA8E-F8FA2ABABA0E}">
      <dgm:prSet/>
      <dgm:spPr/>
      <dgm:t>
        <a:bodyPr/>
        <a:lstStyle/>
        <a:p>
          <a:endParaRPr lang="en-US"/>
        </a:p>
      </dgm:t>
    </dgm:pt>
    <dgm:pt modelId="{54C22A93-DECC-4DF1-A50A-A0CFB8E5EC5D}" type="sibTrans" cxnId="{1A62B21B-840E-4E94-BA8E-F8FA2ABABA0E}">
      <dgm:prSet/>
      <dgm:spPr/>
      <dgm:t>
        <a:bodyPr/>
        <a:lstStyle/>
        <a:p>
          <a:endParaRPr lang="en-US"/>
        </a:p>
      </dgm:t>
    </dgm:pt>
    <dgm:pt modelId="{3D74434B-5D43-4919-9576-4B03522A6811}">
      <dgm:prSet/>
      <dgm:spPr/>
      <dgm:t>
        <a:bodyPr/>
        <a:lstStyle/>
        <a:p>
          <a:r>
            <a:rPr lang="en-US" dirty="0"/>
            <a:t>Enforcement of contracts</a:t>
          </a:r>
        </a:p>
      </dgm:t>
    </dgm:pt>
    <dgm:pt modelId="{B020BAB3-32FA-473C-BB4F-AB416796F250}" type="parTrans" cxnId="{174DB962-8C66-4BE9-AFDC-062CD45688E8}">
      <dgm:prSet/>
      <dgm:spPr/>
      <dgm:t>
        <a:bodyPr/>
        <a:lstStyle/>
        <a:p>
          <a:endParaRPr lang="en-US"/>
        </a:p>
      </dgm:t>
    </dgm:pt>
    <dgm:pt modelId="{DE24D462-7472-4C0B-BA49-BEB147CEA34D}" type="sibTrans" cxnId="{174DB962-8C66-4BE9-AFDC-062CD45688E8}">
      <dgm:prSet/>
      <dgm:spPr/>
      <dgm:t>
        <a:bodyPr/>
        <a:lstStyle/>
        <a:p>
          <a:endParaRPr lang="en-US"/>
        </a:p>
      </dgm:t>
    </dgm:pt>
    <dgm:pt modelId="{8E7EFD8F-8E86-41A3-8323-9B43DDB67795}">
      <dgm:prSet/>
      <dgm:spPr/>
      <dgm:t>
        <a:bodyPr/>
        <a:lstStyle/>
        <a:p>
          <a:r>
            <a:rPr lang="en-US" smtClean="0"/>
            <a:t>Speedy resolution </a:t>
          </a:r>
          <a:r>
            <a:rPr lang="en-US" dirty="0"/>
            <a:t>of court matters</a:t>
          </a:r>
        </a:p>
      </dgm:t>
    </dgm:pt>
    <dgm:pt modelId="{B7BC4B98-35F1-49B4-ACB5-9DB0C1906384}" type="parTrans" cxnId="{8FAF3512-E98E-4977-A217-8C44B89B1369}">
      <dgm:prSet/>
      <dgm:spPr/>
      <dgm:t>
        <a:bodyPr/>
        <a:lstStyle/>
        <a:p>
          <a:endParaRPr lang="en-US"/>
        </a:p>
      </dgm:t>
    </dgm:pt>
    <dgm:pt modelId="{0B5C2A4C-EC54-4450-9C60-3ACFD0D4D2C7}" type="sibTrans" cxnId="{8FAF3512-E98E-4977-A217-8C44B89B1369}">
      <dgm:prSet/>
      <dgm:spPr/>
      <dgm:t>
        <a:bodyPr/>
        <a:lstStyle/>
        <a:p>
          <a:endParaRPr lang="en-US"/>
        </a:p>
      </dgm:t>
    </dgm:pt>
    <dgm:pt modelId="{3FAEE1F9-4616-405B-97DB-4F5846C96A3A}">
      <dgm:prSet/>
      <dgm:spPr/>
      <dgm:t>
        <a:bodyPr/>
        <a:lstStyle/>
        <a:p>
          <a:r>
            <a:rPr lang="en-US" dirty="0"/>
            <a:t>Efficiency of the public sector in a) issuing licenses for construction, exports, b) land registration, c) cross border trade, </a:t>
          </a:r>
          <a:r>
            <a:rPr lang="en-US" dirty="0" smtClean="0"/>
            <a:t>d) enforcement of standards </a:t>
          </a:r>
          <a:endParaRPr lang="en-US" dirty="0"/>
        </a:p>
      </dgm:t>
    </dgm:pt>
    <dgm:pt modelId="{795B86E3-2A50-49FC-BB71-BC0AA11DAE32}" type="parTrans" cxnId="{E89124EB-C2E4-435F-AB86-777111F4453C}">
      <dgm:prSet/>
      <dgm:spPr/>
      <dgm:t>
        <a:bodyPr/>
        <a:lstStyle/>
        <a:p>
          <a:endParaRPr lang="en-US"/>
        </a:p>
      </dgm:t>
    </dgm:pt>
    <dgm:pt modelId="{1485BA99-602C-415F-89BA-533AA9E200AF}" type="sibTrans" cxnId="{E89124EB-C2E4-435F-AB86-777111F4453C}">
      <dgm:prSet/>
      <dgm:spPr/>
      <dgm:t>
        <a:bodyPr/>
        <a:lstStyle/>
        <a:p>
          <a:endParaRPr lang="en-US"/>
        </a:p>
      </dgm:t>
    </dgm:pt>
    <dgm:pt modelId="{0CFD6332-FB2D-4F01-8E05-61C5819FCE0D}">
      <dgm:prSet/>
      <dgm:spPr/>
      <dgm:t>
        <a:bodyPr/>
        <a:lstStyle/>
        <a:p>
          <a:r>
            <a:rPr lang="en-US" dirty="0"/>
            <a:t>Obtaining </a:t>
          </a:r>
          <a:r>
            <a:rPr lang="en-US" dirty="0" smtClean="0"/>
            <a:t>cheaper electricity for industries</a:t>
          </a:r>
          <a:endParaRPr lang="en-US" dirty="0"/>
        </a:p>
      </dgm:t>
    </dgm:pt>
    <dgm:pt modelId="{2A46725C-0346-4C73-A050-282E439127E6}" type="parTrans" cxnId="{AE4B4F5F-F3B1-4C7D-AF4A-B284C9983CE8}">
      <dgm:prSet/>
      <dgm:spPr/>
      <dgm:t>
        <a:bodyPr/>
        <a:lstStyle/>
        <a:p>
          <a:endParaRPr lang="en-US"/>
        </a:p>
      </dgm:t>
    </dgm:pt>
    <dgm:pt modelId="{F7366532-E47D-4D5E-B712-54AB00B1A37F}" type="sibTrans" cxnId="{AE4B4F5F-F3B1-4C7D-AF4A-B284C9983CE8}">
      <dgm:prSet/>
      <dgm:spPr/>
      <dgm:t>
        <a:bodyPr/>
        <a:lstStyle/>
        <a:p>
          <a:endParaRPr lang="en-US"/>
        </a:p>
      </dgm:t>
    </dgm:pt>
    <dgm:pt modelId="{55D133FA-B6C3-4DCD-8596-69099175CBCD}">
      <dgm:prSet/>
      <dgm:spPr/>
      <dgm:t>
        <a:bodyPr/>
        <a:lstStyle/>
        <a:p>
          <a:r>
            <a:rPr lang="en-US" dirty="0" smtClean="0"/>
            <a:t>Special focus on all forms of rural infrastructure to attract investment and industry</a:t>
          </a:r>
          <a:endParaRPr lang="en-US" dirty="0"/>
        </a:p>
      </dgm:t>
    </dgm:pt>
    <dgm:pt modelId="{1A279983-49C6-4DB4-AABF-818C255C0BA8}" type="parTrans" cxnId="{7BE63DB0-6C02-469A-BEA3-D3CB2767AA63}">
      <dgm:prSet/>
      <dgm:spPr/>
      <dgm:t>
        <a:bodyPr/>
        <a:lstStyle/>
        <a:p>
          <a:endParaRPr lang="en-US"/>
        </a:p>
      </dgm:t>
    </dgm:pt>
    <dgm:pt modelId="{15143C0B-9283-4458-8A12-65979CC9FBD2}" type="sibTrans" cxnId="{7BE63DB0-6C02-469A-BEA3-D3CB2767AA63}">
      <dgm:prSet/>
      <dgm:spPr/>
      <dgm:t>
        <a:bodyPr/>
        <a:lstStyle/>
        <a:p>
          <a:endParaRPr lang="en-US"/>
        </a:p>
      </dgm:t>
    </dgm:pt>
    <dgm:pt modelId="{9554D41F-4870-4B46-8282-98A37E4ADC97}" type="pres">
      <dgm:prSet presAssocID="{6DA15A6D-EED6-4C27-8A57-CBF8535B59BB}" presName="linear" presStyleCnt="0">
        <dgm:presLayoutVars>
          <dgm:animLvl val="lvl"/>
          <dgm:resizeHandles val="exact"/>
        </dgm:presLayoutVars>
      </dgm:prSet>
      <dgm:spPr/>
      <dgm:t>
        <a:bodyPr/>
        <a:lstStyle/>
        <a:p>
          <a:endParaRPr lang="en-US"/>
        </a:p>
      </dgm:t>
    </dgm:pt>
    <dgm:pt modelId="{4F000767-FCCD-4DA8-A5B6-FC0A91F3669D}" type="pres">
      <dgm:prSet presAssocID="{EFE7EEB1-608C-47B9-9411-075DD3144357}" presName="parentText" presStyleLbl="node1" presStyleIdx="0" presStyleCnt="1">
        <dgm:presLayoutVars>
          <dgm:chMax val="0"/>
          <dgm:bulletEnabled val="1"/>
        </dgm:presLayoutVars>
      </dgm:prSet>
      <dgm:spPr/>
      <dgm:t>
        <a:bodyPr/>
        <a:lstStyle/>
        <a:p>
          <a:endParaRPr lang="en-US"/>
        </a:p>
      </dgm:t>
    </dgm:pt>
    <dgm:pt modelId="{ABC447E6-03E6-46E6-A8FB-88A308EB1AE7}" type="pres">
      <dgm:prSet presAssocID="{EFE7EEB1-608C-47B9-9411-075DD3144357}" presName="childText" presStyleLbl="revTx" presStyleIdx="0" presStyleCnt="1">
        <dgm:presLayoutVars>
          <dgm:bulletEnabled val="1"/>
        </dgm:presLayoutVars>
      </dgm:prSet>
      <dgm:spPr/>
      <dgm:t>
        <a:bodyPr/>
        <a:lstStyle/>
        <a:p>
          <a:endParaRPr lang="en-US"/>
        </a:p>
      </dgm:t>
    </dgm:pt>
  </dgm:ptLst>
  <dgm:cxnLst>
    <dgm:cxn modelId="{999FCA07-5BB6-44EA-B9AB-88EB41F800D7}" type="presOf" srcId="{8E7EFD8F-8E86-41A3-8323-9B43DDB67795}" destId="{ABC447E6-03E6-46E6-A8FB-88A308EB1AE7}" srcOrd="0" destOrd="1" presId="urn:microsoft.com/office/officeart/2005/8/layout/vList2"/>
    <dgm:cxn modelId="{E89124EB-C2E4-435F-AB86-777111F4453C}" srcId="{EFE7EEB1-608C-47B9-9411-075DD3144357}" destId="{3FAEE1F9-4616-405B-97DB-4F5846C96A3A}" srcOrd="2" destOrd="0" parTransId="{795B86E3-2A50-49FC-BB71-BC0AA11DAE32}" sibTransId="{1485BA99-602C-415F-89BA-533AA9E200AF}"/>
    <dgm:cxn modelId="{AE4B4F5F-F3B1-4C7D-AF4A-B284C9983CE8}" srcId="{EFE7EEB1-608C-47B9-9411-075DD3144357}" destId="{0CFD6332-FB2D-4F01-8E05-61C5819FCE0D}" srcOrd="3" destOrd="0" parTransId="{2A46725C-0346-4C73-A050-282E439127E6}" sibTransId="{F7366532-E47D-4D5E-B712-54AB00B1A37F}"/>
    <dgm:cxn modelId="{27B833D1-6501-46F3-B471-C54CFBF1B8A2}" type="presOf" srcId="{3FAEE1F9-4616-405B-97DB-4F5846C96A3A}" destId="{ABC447E6-03E6-46E6-A8FB-88A308EB1AE7}" srcOrd="0" destOrd="2" presId="urn:microsoft.com/office/officeart/2005/8/layout/vList2"/>
    <dgm:cxn modelId="{C81A30C4-CD80-40BB-B4C1-336D17D400E5}" type="presOf" srcId="{55D133FA-B6C3-4DCD-8596-69099175CBCD}" destId="{ABC447E6-03E6-46E6-A8FB-88A308EB1AE7}" srcOrd="0" destOrd="4" presId="urn:microsoft.com/office/officeart/2005/8/layout/vList2"/>
    <dgm:cxn modelId="{174DB962-8C66-4BE9-AFDC-062CD45688E8}" srcId="{EFE7EEB1-608C-47B9-9411-075DD3144357}" destId="{3D74434B-5D43-4919-9576-4B03522A6811}" srcOrd="0" destOrd="0" parTransId="{B020BAB3-32FA-473C-BB4F-AB416796F250}" sibTransId="{DE24D462-7472-4C0B-BA49-BEB147CEA34D}"/>
    <dgm:cxn modelId="{1A62B21B-840E-4E94-BA8E-F8FA2ABABA0E}" srcId="{6DA15A6D-EED6-4C27-8A57-CBF8535B59BB}" destId="{EFE7EEB1-608C-47B9-9411-075DD3144357}" srcOrd="0" destOrd="0" parTransId="{027D39AA-C95D-4E29-8F2D-A1C20F08A796}" sibTransId="{54C22A93-DECC-4DF1-A50A-A0CFB8E5EC5D}"/>
    <dgm:cxn modelId="{8FAF3512-E98E-4977-A217-8C44B89B1369}" srcId="{EFE7EEB1-608C-47B9-9411-075DD3144357}" destId="{8E7EFD8F-8E86-41A3-8323-9B43DDB67795}" srcOrd="1" destOrd="0" parTransId="{B7BC4B98-35F1-49B4-ACB5-9DB0C1906384}" sibTransId="{0B5C2A4C-EC54-4450-9C60-3ACFD0D4D2C7}"/>
    <dgm:cxn modelId="{F8290081-5798-47EB-A1E0-619A817DFC34}" type="presOf" srcId="{0CFD6332-FB2D-4F01-8E05-61C5819FCE0D}" destId="{ABC447E6-03E6-46E6-A8FB-88A308EB1AE7}" srcOrd="0" destOrd="3" presId="urn:microsoft.com/office/officeart/2005/8/layout/vList2"/>
    <dgm:cxn modelId="{739DBD8E-30CE-4763-A5E0-93998FC16D50}" type="presOf" srcId="{6DA15A6D-EED6-4C27-8A57-CBF8535B59BB}" destId="{9554D41F-4870-4B46-8282-98A37E4ADC97}" srcOrd="0" destOrd="0" presId="urn:microsoft.com/office/officeart/2005/8/layout/vList2"/>
    <dgm:cxn modelId="{7BE63DB0-6C02-469A-BEA3-D3CB2767AA63}" srcId="{EFE7EEB1-608C-47B9-9411-075DD3144357}" destId="{55D133FA-B6C3-4DCD-8596-69099175CBCD}" srcOrd="4" destOrd="0" parTransId="{1A279983-49C6-4DB4-AABF-818C255C0BA8}" sibTransId="{15143C0B-9283-4458-8A12-65979CC9FBD2}"/>
    <dgm:cxn modelId="{1E184033-F94E-4FE6-AF77-7A4DEB6AD350}" type="presOf" srcId="{3D74434B-5D43-4919-9576-4B03522A6811}" destId="{ABC447E6-03E6-46E6-A8FB-88A308EB1AE7}" srcOrd="0" destOrd="0" presId="urn:microsoft.com/office/officeart/2005/8/layout/vList2"/>
    <dgm:cxn modelId="{82939D4B-FEC3-4184-ACF0-F24438DFBDDA}" type="presOf" srcId="{EFE7EEB1-608C-47B9-9411-075DD3144357}" destId="{4F000767-FCCD-4DA8-A5B6-FC0A91F3669D}" srcOrd="0" destOrd="0" presId="urn:microsoft.com/office/officeart/2005/8/layout/vList2"/>
    <dgm:cxn modelId="{19DFA0BA-B5C9-4DF2-A290-8AB6C6D3683B}" type="presParOf" srcId="{9554D41F-4870-4B46-8282-98A37E4ADC97}" destId="{4F000767-FCCD-4DA8-A5B6-FC0A91F3669D}" srcOrd="0" destOrd="0" presId="urn:microsoft.com/office/officeart/2005/8/layout/vList2"/>
    <dgm:cxn modelId="{08D629E1-56EC-46D7-A85B-A4BE0ABD2675}" type="presParOf" srcId="{9554D41F-4870-4B46-8282-98A37E4ADC97}" destId="{ABC447E6-03E6-46E6-A8FB-88A308EB1AE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0D3E7-4240-47D1-9AF1-9A11509C09FD}">
      <dsp:nvSpPr>
        <dsp:cNvPr id="0" name=""/>
        <dsp:cNvSpPr/>
      </dsp:nvSpPr>
      <dsp:spPr>
        <a:xfrm>
          <a:off x="-4700863" y="-720603"/>
          <a:ext cx="5599363" cy="5599363"/>
        </a:xfrm>
        <a:prstGeom prst="blockArc">
          <a:avLst>
            <a:gd name="adj1" fmla="val 18900000"/>
            <a:gd name="adj2" fmla="val 2700000"/>
            <a:gd name="adj3" fmla="val 386"/>
          </a:avLst>
        </a:pr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BB73A7-F6A4-4F94-834D-9B25F0A762D0}">
      <dsp:nvSpPr>
        <dsp:cNvPr id="0" name=""/>
        <dsp:cNvSpPr/>
      </dsp:nvSpPr>
      <dsp:spPr>
        <a:xfrm>
          <a:off x="470580" y="319679"/>
          <a:ext cx="10568503" cy="63969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7755" tIns="48260" rIns="48260" bIns="48260" numCol="1" spcCol="1270" anchor="ctr" anchorCtr="0">
          <a:noAutofit/>
        </a:bodyPr>
        <a:lstStyle/>
        <a:p>
          <a:pPr lvl="0" algn="l" defTabSz="844550">
            <a:lnSpc>
              <a:spcPct val="90000"/>
            </a:lnSpc>
            <a:spcBef>
              <a:spcPct val="0"/>
            </a:spcBef>
            <a:spcAft>
              <a:spcPct val="35000"/>
            </a:spcAft>
          </a:pPr>
          <a:r>
            <a:rPr lang="en-US" sz="1900" kern="1200" dirty="0"/>
            <a:t>Provision of debt or equity to private companies outside the banking system</a:t>
          </a:r>
        </a:p>
      </dsp:txBody>
      <dsp:txXfrm>
        <a:off x="470580" y="319679"/>
        <a:ext cx="10568503" cy="639690"/>
      </dsp:txXfrm>
    </dsp:sp>
    <dsp:sp modelId="{5437CBD8-D334-4DDB-AAAF-F9A18E842481}">
      <dsp:nvSpPr>
        <dsp:cNvPr id="0" name=""/>
        <dsp:cNvSpPr/>
      </dsp:nvSpPr>
      <dsp:spPr>
        <a:xfrm>
          <a:off x="70773" y="239717"/>
          <a:ext cx="799613" cy="799613"/>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C04E26-2818-430B-BD54-5167DB873031}">
      <dsp:nvSpPr>
        <dsp:cNvPr id="0" name=""/>
        <dsp:cNvSpPr/>
      </dsp:nvSpPr>
      <dsp:spPr>
        <a:xfrm>
          <a:off x="837330" y="1279381"/>
          <a:ext cx="10201754" cy="63969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7755" tIns="48260" rIns="48260" bIns="48260" numCol="1" spcCol="1270" anchor="ctr" anchorCtr="0">
          <a:noAutofit/>
        </a:bodyPr>
        <a:lstStyle/>
        <a:p>
          <a:pPr lvl="0" algn="l" defTabSz="844550">
            <a:lnSpc>
              <a:spcPct val="90000"/>
            </a:lnSpc>
            <a:spcBef>
              <a:spcPct val="0"/>
            </a:spcBef>
            <a:spcAft>
              <a:spcPct val="35000"/>
            </a:spcAft>
          </a:pPr>
          <a:r>
            <a:rPr lang="en-US" sz="1900" kern="1200"/>
            <a:t>Medium to Long Term (7-10 years) financing provided through private capital or venture capital funds</a:t>
          </a:r>
        </a:p>
      </dsp:txBody>
      <dsp:txXfrm>
        <a:off x="837330" y="1279381"/>
        <a:ext cx="10201754" cy="639690"/>
      </dsp:txXfrm>
    </dsp:sp>
    <dsp:sp modelId="{EEFE45FB-3015-4C25-B76A-6E3B7D72B4B8}">
      <dsp:nvSpPr>
        <dsp:cNvPr id="0" name=""/>
        <dsp:cNvSpPr/>
      </dsp:nvSpPr>
      <dsp:spPr>
        <a:xfrm>
          <a:off x="437523" y="1199420"/>
          <a:ext cx="799613" cy="799613"/>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1B4C7D-9680-41A7-9A66-C74080A48690}">
      <dsp:nvSpPr>
        <dsp:cNvPr id="0" name=""/>
        <dsp:cNvSpPr/>
      </dsp:nvSpPr>
      <dsp:spPr>
        <a:xfrm>
          <a:off x="837330" y="2239084"/>
          <a:ext cx="10201754" cy="63969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7755" tIns="48260" rIns="48260" bIns="48260" numCol="1" spcCol="1270" anchor="ctr" anchorCtr="0">
          <a:noAutofit/>
        </a:bodyPr>
        <a:lstStyle/>
        <a:p>
          <a:pPr lvl="0" algn="l" defTabSz="844550">
            <a:lnSpc>
              <a:spcPct val="90000"/>
            </a:lnSpc>
            <a:spcBef>
              <a:spcPct val="0"/>
            </a:spcBef>
            <a:spcAft>
              <a:spcPct val="35000"/>
            </a:spcAft>
          </a:pPr>
          <a:r>
            <a:rPr lang="en-US" sz="1900" kern="1200"/>
            <a:t>Most are registered in Mauritius or Luxembourg because of the tax advantages these countries provide, as well as enabling registration environment</a:t>
          </a:r>
        </a:p>
      </dsp:txBody>
      <dsp:txXfrm>
        <a:off x="837330" y="2239084"/>
        <a:ext cx="10201754" cy="639690"/>
      </dsp:txXfrm>
    </dsp:sp>
    <dsp:sp modelId="{6FC51FD2-2236-4DAF-846C-49590AA3A5DD}">
      <dsp:nvSpPr>
        <dsp:cNvPr id="0" name=""/>
        <dsp:cNvSpPr/>
      </dsp:nvSpPr>
      <dsp:spPr>
        <a:xfrm>
          <a:off x="437523" y="2159123"/>
          <a:ext cx="799613" cy="799613"/>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A60090-06E0-449A-9B8F-30B8FD4FA2DF}">
      <dsp:nvSpPr>
        <dsp:cNvPr id="0" name=""/>
        <dsp:cNvSpPr/>
      </dsp:nvSpPr>
      <dsp:spPr>
        <a:xfrm>
          <a:off x="470580" y="3198787"/>
          <a:ext cx="10568503" cy="63969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7755" tIns="48260" rIns="48260" bIns="48260" numCol="1" spcCol="1270" anchor="ctr" anchorCtr="0">
          <a:noAutofit/>
        </a:bodyPr>
        <a:lstStyle/>
        <a:p>
          <a:pPr lvl="0" algn="l" defTabSz="844550">
            <a:lnSpc>
              <a:spcPct val="90000"/>
            </a:lnSpc>
            <a:spcBef>
              <a:spcPct val="0"/>
            </a:spcBef>
            <a:spcAft>
              <a:spcPct val="35000"/>
            </a:spcAft>
          </a:pPr>
          <a:r>
            <a:rPr lang="en-US" sz="1900" kern="1200"/>
            <a:t>Only one private equity fund manager licensed by Capital Markets Authority in Uganda (Pearl Capital Partners – managers of the Yield Fund, in which NSSF, European Union, and others have invested)</a:t>
          </a:r>
        </a:p>
      </dsp:txBody>
      <dsp:txXfrm>
        <a:off x="470580" y="3198787"/>
        <a:ext cx="10568503" cy="639690"/>
      </dsp:txXfrm>
    </dsp:sp>
    <dsp:sp modelId="{8FD73E3B-3C1D-44F4-9FCD-CBCFC84F1177}">
      <dsp:nvSpPr>
        <dsp:cNvPr id="0" name=""/>
        <dsp:cNvSpPr/>
      </dsp:nvSpPr>
      <dsp:spPr>
        <a:xfrm>
          <a:off x="70773" y="3118825"/>
          <a:ext cx="799613" cy="799613"/>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2C408-AF2B-4F9D-85FB-98934BE21310}">
      <dsp:nvSpPr>
        <dsp:cNvPr id="0" name=""/>
        <dsp:cNvSpPr/>
      </dsp:nvSpPr>
      <dsp:spPr>
        <a:xfrm>
          <a:off x="0" y="3503999"/>
          <a:ext cx="5337707" cy="1339052"/>
        </a:xfrm>
        <a:prstGeom prst="rect">
          <a:avLst/>
        </a:prstGeom>
        <a:solidFill>
          <a:srgbClr val="B2CEA2"/>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274320" rIns="142240" bIns="27432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mj-lt"/>
              <a:ea typeface="+mn-ea"/>
              <a:cs typeface="Arial"/>
            </a:rPr>
            <a:t>50 </a:t>
          </a:r>
          <a:r>
            <a:rPr lang="en-US" sz="2000" b="1" kern="1200" dirty="0">
              <a:solidFill>
                <a:schemeClr val="tx1"/>
              </a:solidFill>
              <a:latin typeface="+mj-lt"/>
              <a:ea typeface="+mn-ea"/>
              <a:cs typeface="Arial"/>
            </a:rPr>
            <a:t>Agribusiness Investees </a:t>
          </a:r>
        </a:p>
        <a:p>
          <a:pPr lvl="0" algn="ctr" defTabSz="889000">
            <a:lnSpc>
              <a:spcPct val="90000"/>
            </a:lnSpc>
            <a:spcBef>
              <a:spcPct val="0"/>
            </a:spcBef>
            <a:spcAft>
              <a:spcPct val="35000"/>
            </a:spcAft>
          </a:pPr>
          <a:r>
            <a:rPr lang="en-US" sz="2000" kern="1200" dirty="0">
              <a:solidFill>
                <a:schemeClr val="tx1"/>
              </a:solidFill>
              <a:latin typeface="+mj-lt"/>
              <a:ea typeface="+mn-ea"/>
              <a:cs typeface="Arial"/>
            </a:rPr>
            <a:t>Including Biyinzika Poultry, FICA Seeds, KK Foods, Clarke Farm, </a:t>
          </a:r>
          <a:r>
            <a:rPr lang="en-US" sz="2000" kern="1200" dirty="0" err="1">
              <a:solidFill>
                <a:schemeClr val="tx1"/>
              </a:solidFill>
              <a:latin typeface="+mj-lt"/>
              <a:ea typeface="+mn-ea"/>
              <a:cs typeface="Arial"/>
            </a:rPr>
            <a:t>Naseco</a:t>
          </a:r>
          <a:r>
            <a:rPr lang="en-US" sz="2000" kern="1200" dirty="0">
              <a:solidFill>
                <a:schemeClr val="tx1"/>
              </a:solidFill>
              <a:latin typeface="+mj-lt"/>
              <a:ea typeface="+mn-ea"/>
              <a:cs typeface="Arial"/>
            </a:rPr>
            <a:t>, </a:t>
          </a:r>
          <a:r>
            <a:rPr lang="en-US" sz="2000" kern="1200" dirty="0" err="1">
              <a:solidFill>
                <a:schemeClr val="tx1"/>
              </a:solidFill>
              <a:latin typeface="+mj-lt"/>
              <a:ea typeface="+mn-ea"/>
              <a:cs typeface="Arial"/>
            </a:rPr>
            <a:t>Sekajja</a:t>
          </a:r>
          <a:r>
            <a:rPr lang="en-US" sz="2000" kern="1200" dirty="0">
              <a:solidFill>
                <a:schemeClr val="tx1"/>
              </a:solidFill>
              <a:latin typeface="+mj-lt"/>
              <a:ea typeface="+mn-ea"/>
              <a:cs typeface="Arial"/>
            </a:rPr>
            <a:t> Agro Farms, PURA and others in the region</a:t>
          </a:r>
        </a:p>
      </dsp:txBody>
      <dsp:txXfrm>
        <a:off x="0" y="3503999"/>
        <a:ext cx="5337707" cy="1339052"/>
      </dsp:txXfrm>
    </dsp:sp>
    <dsp:sp modelId="{96DE73D0-22B4-4E39-B5D3-3EDEE044C6F2}">
      <dsp:nvSpPr>
        <dsp:cNvPr id="0" name=""/>
        <dsp:cNvSpPr/>
      </dsp:nvSpPr>
      <dsp:spPr>
        <a:xfrm rot="10800000">
          <a:off x="0" y="1769422"/>
          <a:ext cx="5337707" cy="1754662"/>
        </a:xfrm>
        <a:prstGeom prst="upArrowCallout">
          <a:avLst/>
        </a:prstGeom>
        <a:solidFill>
          <a:srgbClr val="B2CEA2"/>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a:solidFill>
                <a:schemeClr val="tx1"/>
              </a:solidFill>
              <a:latin typeface="+mj-lt"/>
              <a:ea typeface="+mn-ea"/>
              <a:cs typeface="Arial"/>
            </a:rPr>
            <a:t>Fund Manager </a:t>
          </a:r>
        </a:p>
        <a:p>
          <a:pPr lvl="0" algn="ctr" defTabSz="1066800">
            <a:lnSpc>
              <a:spcPct val="90000"/>
            </a:lnSpc>
            <a:spcBef>
              <a:spcPct val="0"/>
            </a:spcBef>
            <a:spcAft>
              <a:spcPct val="35000"/>
            </a:spcAft>
          </a:pPr>
          <a:r>
            <a:rPr lang="en-US" sz="2400" kern="1200" dirty="0">
              <a:solidFill>
                <a:schemeClr val="tx1"/>
              </a:solidFill>
              <a:latin typeface="+mj-lt"/>
              <a:ea typeface="+mn-ea"/>
              <a:cs typeface="Arial"/>
            </a:rPr>
            <a:t>Pearl Capital Partners</a:t>
          </a:r>
        </a:p>
      </dsp:txBody>
      <dsp:txXfrm rot="10800000">
        <a:off x="0" y="1769422"/>
        <a:ext cx="5337707" cy="1140127"/>
      </dsp:txXfrm>
    </dsp:sp>
    <dsp:sp modelId="{78341A8B-0E45-4380-86E8-F4B4E6C1D900}">
      <dsp:nvSpPr>
        <dsp:cNvPr id="0" name=""/>
        <dsp:cNvSpPr/>
      </dsp:nvSpPr>
      <dsp:spPr>
        <a:xfrm rot="10800000">
          <a:off x="0" y="2141"/>
          <a:ext cx="5337707" cy="1787366"/>
        </a:xfrm>
        <a:prstGeom prst="upArrowCallout">
          <a:avLst/>
        </a:prstGeom>
        <a:solidFill>
          <a:srgbClr val="B2CEA2"/>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228600" rIns="113792" bIns="274320" numCol="1" spcCol="1270" anchor="ctr" anchorCtr="0">
          <a:noAutofit/>
        </a:bodyPr>
        <a:lstStyle/>
        <a:p>
          <a:pPr lvl="0" algn="ctr" defTabSz="711200">
            <a:lnSpc>
              <a:spcPct val="90000"/>
            </a:lnSpc>
            <a:spcBef>
              <a:spcPct val="0"/>
            </a:spcBef>
            <a:spcAft>
              <a:spcPct val="35000"/>
            </a:spcAft>
          </a:pPr>
          <a:r>
            <a:rPr lang="en-US" sz="1600" b="1" kern="1200" baseline="0" dirty="0">
              <a:solidFill>
                <a:schemeClr val="tx1"/>
              </a:solidFill>
              <a:latin typeface="+mj-lt"/>
              <a:ea typeface="+mn-ea"/>
              <a:cs typeface="Arial"/>
            </a:rPr>
            <a:t>Investors</a:t>
          </a:r>
        </a:p>
        <a:p>
          <a:pPr lvl="0" algn="ctr" defTabSz="711200">
            <a:lnSpc>
              <a:spcPct val="90000"/>
            </a:lnSpc>
            <a:spcBef>
              <a:spcPct val="0"/>
            </a:spcBef>
            <a:spcAft>
              <a:spcPct val="35000"/>
            </a:spcAft>
          </a:pPr>
          <a:r>
            <a:rPr lang="en-US" sz="1600" kern="1200" baseline="0" dirty="0">
              <a:solidFill>
                <a:schemeClr val="tx1"/>
              </a:solidFill>
              <a:latin typeface="+mj-lt"/>
              <a:ea typeface="+mn-ea"/>
              <a:cs typeface="Arial"/>
            </a:rPr>
            <a:t>AGRA, Bill &amp; Melinda Gates Foundation, Gatsby Foundation, JP Morgan, USAID, Volksvermogen and Rockefeller Foundation, European Union/IFAD, </a:t>
          </a:r>
          <a:r>
            <a:rPr lang="en-US" sz="1600" kern="1200" baseline="0" dirty="0" smtClean="0">
              <a:solidFill>
                <a:schemeClr val="tx1"/>
              </a:solidFill>
              <a:latin typeface="+mj-lt"/>
              <a:ea typeface="+mn-ea"/>
              <a:cs typeface="Arial"/>
            </a:rPr>
            <a:t>NSSF, SEDF, FCAI</a:t>
          </a:r>
          <a:endParaRPr lang="en-US" sz="1600" kern="1200" baseline="0" dirty="0">
            <a:solidFill>
              <a:schemeClr val="tx1"/>
            </a:solidFill>
            <a:latin typeface="+mj-lt"/>
            <a:ea typeface="+mn-ea"/>
            <a:cs typeface="Arial"/>
          </a:endParaRPr>
        </a:p>
      </dsp:txBody>
      <dsp:txXfrm rot="10800000">
        <a:off x="0" y="2141"/>
        <a:ext cx="5337707" cy="11613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AA8CF2-8345-4A8C-85FF-1718F2FCF12D}">
      <dsp:nvSpPr>
        <dsp:cNvPr id="0" name=""/>
        <dsp:cNvSpPr/>
      </dsp:nvSpPr>
      <dsp:spPr>
        <a:xfrm>
          <a:off x="15481" y="169345"/>
          <a:ext cx="2957221" cy="959691"/>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a:t>Gazette registration framework for private capital funds – work in progress with Uganda Registration Services Bureau </a:t>
          </a:r>
        </a:p>
      </dsp:txBody>
      <dsp:txXfrm>
        <a:off x="15481" y="169345"/>
        <a:ext cx="2957221" cy="959691"/>
      </dsp:txXfrm>
    </dsp:sp>
    <dsp:sp modelId="{66CBE29E-BDD1-4634-A745-4DE3A5D0148E}">
      <dsp:nvSpPr>
        <dsp:cNvPr id="0" name=""/>
        <dsp:cNvSpPr/>
      </dsp:nvSpPr>
      <dsp:spPr>
        <a:xfrm>
          <a:off x="5309" y="1129037"/>
          <a:ext cx="2977565" cy="321239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This will resolve the legal recognition of </a:t>
          </a:r>
          <a:r>
            <a:rPr lang="en-US" sz="1700" kern="1200" dirty="0" smtClean="0"/>
            <a:t>private capital </a:t>
          </a:r>
          <a:r>
            <a:rPr lang="en-US" sz="1700" kern="1200" dirty="0"/>
            <a:t>funds under the Partnership Act 2010</a:t>
          </a:r>
        </a:p>
      </dsp:txBody>
      <dsp:txXfrm>
        <a:off x="5309" y="1129037"/>
        <a:ext cx="2977565" cy="3212397"/>
      </dsp:txXfrm>
    </dsp:sp>
    <dsp:sp modelId="{1E6C4F32-5CF2-4F84-B6C0-5AEC3FFA578D}">
      <dsp:nvSpPr>
        <dsp:cNvPr id="0" name=""/>
        <dsp:cNvSpPr/>
      </dsp:nvSpPr>
      <dsp:spPr>
        <a:xfrm>
          <a:off x="3418138" y="227160"/>
          <a:ext cx="2719326" cy="1096975"/>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kern="1200" dirty="0"/>
            <a:t>Taxation framework – for duly registered funds. Proposal is to</a:t>
          </a:r>
        </a:p>
      </dsp:txBody>
      <dsp:txXfrm>
        <a:off x="3418138" y="227160"/>
        <a:ext cx="2719326" cy="1096975"/>
      </dsp:txXfrm>
    </dsp:sp>
    <dsp:sp modelId="{68764F34-F2EC-4274-8F02-79743F910EE1}">
      <dsp:nvSpPr>
        <dsp:cNvPr id="0" name=""/>
        <dsp:cNvSpPr/>
      </dsp:nvSpPr>
      <dsp:spPr>
        <a:xfrm>
          <a:off x="3407077" y="1366968"/>
          <a:ext cx="2710793" cy="2924470"/>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Eliminate withholding tax. Registered private capital funds (equity &amp; debt) should pay 0% withholding tax</a:t>
          </a:r>
        </a:p>
        <a:p>
          <a:pPr marL="171450" lvl="1" indent="-171450" algn="l" defTabSz="755650">
            <a:lnSpc>
              <a:spcPct val="90000"/>
            </a:lnSpc>
            <a:spcBef>
              <a:spcPct val="0"/>
            </a:spcBef>
            <a:spcAft>
              <a:spcPct val="15000"/>
            </a:spcAft>
            <a:buChar char="••"/>
          </a:pPr>
          <a:r>
            <a:rPr lang="en-US" sz="1700" kern="1200" dirty="0"/>
            <a:t>Reduce the capital gains tax from the present 30%. Kenya presently has this at 5%</a:t>
          </a:r>
        </a:p>
      </dsp:txBody>
      <dsp:txXfrm>
        <a:off x="3407077" y="1366968"/>
        <a:ext cx="2710793" cy="2924470"/>
      </dsp:txXfrm>
    </dsp:sp>
    <dsp:sp modelId="{4321388B-C531-4847-81ED-7B03C3439475}">
      <dsp:nvSpPr>
        <dsp:cNvPr id="0" name=""/>
        <dsp:cNvSpPr/>
      </dsp:nvSpPr>
      <dsp:spPr>
        <a:xfrm>
          <a:off x="6839097" y="171888"/>
          <a:ext cx="4044450" cy="959691"/>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a:t>Mobilization of long-term domestic savings. Retirement benefit funds need to play an active role in deploying their savings to finance the private sector.  </a:t>
          </a:r>
          <a:r>
            <a:rPr lang="en-US" sz="1500" kern="1200" dirty="0" smtClean="0"/>
            <a:t>Proposal is to:</a:t>
          </a:r>
          <a:endParaRPr lang="en-US" sz="1500" kern="1200" dirty="0"/>
        </a:p>
      </dsp:txBody>
      <dsp:txXfrm>
        <a:off x="6839097" y="171888"/>
        <a:ext cx="4044450" cy="959691"/>
      </dsp:txXfrm>
    </dsp:sp>
    <dsp:sp modelId="{01851C59-FE4F-4BD0-88BF-77A9DFB5BE35}">
      <dsp:nvSpPr>
        <dsp:cNvPr id="0" name=""/>
        <dsp:cNvSpPr/>
      </dsp:nvSpPr>
      <dsp:spPr>
        <a:xfrm>
          <a:off x="6834648" y="1129037"/>
          <a:ext cx="4044450" cy="3212397"/>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Reduce early access for the 65 company sponsored occupational schemes. Recent law in Kenya restricted early access to 50% of occupational scheme savings</a:t>
          </a:r>
        </a:p>
        <a:p>
          <a:pPr marL="171450" lvl="1" indent="-171450" algn="l" defTabSz="755650">
            <a:lnSpc>
              <a:spcPct val="90000"/>
            </a:lnSpc>
            <a:spcBef>
              <a:spcPct val="0"/>
            </a:spcBef>
            <a:spcAft>
              <a:spcPct val="15000"/>
            </a:spcAft>
            <a:buChar char="••"/>
          </a:pPr>
          <a:r>
            <a:rPr lang="en-US" sz="1700" kern="1200" dirty="0"/>
            <a:t>Eliminate lump sum payments to all contractual retirement savers (NSSF and the 65 company sponsored schemes) with savings above 3,000 currency points, on retirement (Ghana, Zambia, Tanzania do not pay lump sums). This threshold is considered too low to commute to a monthly pension. </a:t>
          </a:r>
        </a:p>
      </dsp:txBody>
      <dsp:txXfrm>
        <a:off x="6834648" y="1129037"/>
        <a:ext cx="4044450" cy="32123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00767-FCCD-4DA8-A5B6-FC0A91F3669D}">
      <dsp:nvSpPr>
        <dsp:cNvPr id="0" name=""/>
        <dsp:cNvSpPr/>
      </dsp:nvSpPr>
      <dsp:spPr>
        <a:xfrm>
          <a:off x="0" y="40064"/>
          <a:ext cx="10484799" cy="1319759"/>
        </a:xfrm>
        <a:prstGeom prst="roundRect">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t>While efforts to establish a private </a:t>
          </a:r>
          <a:r>
            <a:rPr lang="en-US" sz="2400" kern="1200" dirty="0" smtClean="0"/>
            <a:t>capital </a:t>
          </a:r>
          <a:r>
            <a:rPr lang="en-US" sz="2400" kern="1200" dirty="0"/>
            <a:t>industry are important and essential for additional private sector funding, the factors that ease doing business in Uganda must remain on the agenda of Government i.e.</a:t>
          </a:r>
        </a:p>
      </dsp:txBody>
      <dsp:txXfrm>
        <a:off x="64425" y="104489"/>
        <a:ext cx="10355949" cy="1190909"/>
      </dsp:txXfrm>
    </dsp:sp>
    <dsp:sp modelId="{ABC447E6-03E6-46E6-A8FB-88A308EB1AE7}">
      <dsp:nvSpPr>
        <dsp:cNvPr id="0" name=""/>
        <dsp:cNvSpPr/>
      </dsp:nvSpPr>
      <dsp:spPr>
        <a:xfrm>
          <a:off x="0" y="1359824"/>
          <a:ext cx="10484799" cy="188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2892"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Enforcement of contracts</a:t>
          </a:r>
        </a:p>
        <a:p>
          <a:pPr marL="171450" lvl="1" indent="-171450" algn="l" defTabSz="844550">
            <a:lnSpc>
              <a:spcPct val="90000"/>
            </a:lnSpc>
            <a:spcBef>
              <a:spcPct val="0"/>
            </a:spcBef>
            <a:spcAft>
              <a:spcPct val="20000"/>
            </a:spcAft>
            <a:buChar char="••"/>
          </a:pPr>
          <a:r>
            <a:rPr lang="en-US" sz="1900" kern="1200" smtClean="0"/>
            <a:t>Speedy resolution </a:t>
          </a:r>
          <a:r>
            <a:rPr lang="en-US" sz="1900" kern="1200" dirty="0"/>
            <a:t>of court matters</a:t>
          </a:r>
        </a:p>
        <a:p>
          <a:pPr marL="171450" lvl="1" indent="-171450" algn="l" defTabSz="844550">
            <a:lnSpc>
              <a:spcPct val="90000"/>
            </a:lnSpc>
            <a:spcBef>
              <a:spcPct val="0"/>
            </a:spcBef>
            <a:spcAft>
              <a:spcPct val="20000"/>
            </a:spcAft>
            <a:buChar char="••"/>
          </a:pPr>
          <a:r>
            <a:rPr lang="en-US" sz="1900" kern="1200" dirty="0"/>
            <a:t>Efficiency of the public sector in a) issuing licenses for construction, exports, b) land registration, c) cross border trade, </a:t>
          </a:r>
          <a:r>
            <a:rPr lang="en-US" sz="1900" kern="1200" dirty="0" smtClean="0"/>
            <a:t>d) enforcement of standards </a:t>
          </a:r>
          <a:endParaRPr lang="en-US" sz="1900" kern="1200" dirty="0"/>
        </a:p>
        <a:p>
          <a:pPr marL="171450" lvl="1" indent="-171450" algn="l" defTabSz="844550">
            <a:lnSpc>
              <a:spcPct val="90000"/>
            </a:lnSpc>
            <a:spcBef>
              <a:spcPct val="0"/>
            </a:spcBef>
            <a:spcAft>
              <a:spcPct val="20000"/>
            </a:spcAft>
            <a:buChar char="••"/>
          </a:pPr>
          <a:r>
            <a:rPr lang="en-US" sz="1900" kern="1200" dirty="0"/>
            <a:t>Obtaining </a:t>
          </a:r>
          <a:r>
            <a:rPr lang="en-US" sz="1900" kern="1200" dirty="0" smtClean="0"/>
            <a:t>cheaper electricity for industries</a:t>
          </a:r>
          <a:endParaRPr lang="en-US" sz="1900" kern="1200" dirty="0"/>
        </a:p>
        <a:p>
          <a:pPr marL="171450" lvl="1" indent="-171450" algn="l" defTabSz="844550">
            <a:lnSpc>
              <a:spcPct val="90000"/>
            </a:lnSpc>
            <a:spcBef>
              <a:spcPct val="0"/>
            </a:spcBef>
            <a:spcAft>
              <a:spcPct val="20000"/>
            </a:spcAft>
            <a:buChar char="••"/>
          </a:pPr>
          <a:r>
            <a:rPr lang="en-US" sz="1900" kern="1200" dirty="0" smtClean="0"/>
            <a:t>Special focus on all forms of rural infrastructure to attract investment and industry</a:t>
          </a:r>
          <a:endParaRPr lang="en-US" sz="1900" kern="1200" dirty="0"/>
        </a:p>
      </dsp:txBody>
      <dsp:txXfrm>
        <a:off x="0" y="1359824"/>
        <a:ext cx="10484799" cy="188784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894F39-CE91-4000-8AE1-1003E2C66361}" type="datetimeFigureOut">
              <a:rPr lang="en-US" smtClean="0"/>
              <a:t>6/27/2022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DE7CF-D1D3-468A-B998-53D3C9C0191D}" type="slidenum">
              <a:rPr lang="en-US" smtClean="0"/>
              <a:t>‹#›</a:t>
            </a:fld>
            <a:endParaRPr lang="en-US"/>
          </a:p>
        </p:txBody>
      </p:sp>
    </p:spTree>
    <p:extLst>
      <p:ext uri="{BB962C8B-B14F-4D97-AF65-F5344CB8AC3E}">
        <p14:creationId xmlns:p14="http://schemas.microsoft.com/office/powerpoint/2010/main" val="1720409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Google Shape;336;p7:notes"/>
          <p:cNvSpPr txBox="1">
            <a:spLocks noGrp="1"/>
          </p:cNvSpPr>
          <p:nvPr>
            <p:ph type="body" idx="1"/>
          </p:nvPr>
        </p:nvSpPr>
        <p:spPr/>
        <p:txBody>
          <a:bodyPr/>
          <a:lstStyle/>
          <a:p>
            <a:pPr marL="0" indent="0" eaLnBrk="1" hangingPunct="1">
              <a:buSzPts val="1100"/>
            </a:pPr>
            <a:endParaRPr lang="en-US" altLang="en-US" sz="1100" dirty="0">
              <a:latin typeface="Arial" panose="020B0604020202020204" pitchFamily="34" charset="0"/>
              <a:cs typeface="Arial" panose="020B0604020202020204" pitchFamily="34" charset="0"/>
            </a:endParaRPr>
          </a:p>
        </p:txBody>
      </p:sp>
      <p:sp>
        <p:nvSpPr>
          <p:cNvPr id="31747" name="Google Shape;337;p7:notes"/>
          <p:cNvSpPr>
            <a:spLocks noGrp="1" noRot="1" noChangeAspect="1" noTextEdit="1"/>
          </p:cNvSpPr>
          <p:nvPr>
            <p:ph type="sldImg" idx="2"/>
          </p:nvPr>
        </p:nvSpPr>
        <p:spPr>
          <a:xfrm>
            <a:off x="381000" y="685800"/>
            <a:ext cx="6096000" cy="3429000"/>
          </a:xfrm>
          <a:noFill/>
          <a:ln>
            <a:headEnd/>
            <a:tailEnd/>
          </a:ln>
        </p:spPr>
      </p:sp>
    </p:spTree>
    <p:extLst>
      <p:ext uri="{BB962C8B-B14F-4D97-AF65-F5344CB8AC3E}">
        <p14:creationId xmlns:p14="http://schemas.microsoft.com/office/powerpoint/2010/main" val="1453476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FCF801-E3DD-443B-8A74-9A6ED4EB1AB7}"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20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FCF801-E3DD-443B-8A74-9A6ED4EB1AB7}"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327756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FCF801-E3DD-443B-8A74-9A6ED4EB1AB7}"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3043975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FCF801-E3DD-443B-8A74-9A6ED4EB1AB7}"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371878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FCF801-E3DD-443B-8A74-9A6ED4EB1AB7}"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2027223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FCF801-E3DD-443B-8A74-9A6ED4EB1AB7}"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160230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FCF801-E3DD-443B-8A74-9A6ED4EB1AB7}" type="datetimeFigureOut">
              <a:rPr lang="en-US" smtClean="0"/>
              <a:t>6/27/2022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150256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FCF801-E3DD-443B-8A74-9A6ED4EB1AB7}" type="datetimeFigureOut">
              <a:rPr lang="en-US" smtClean="0"/>
              <a:t>6/27/2022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102481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FCF801-E3DD-443B-8A74-9A6ED4EB1AB7}" type="datetimeFigureOut">
              <a:rPr lang="en-US" smtClean="0"/>
              <a:t>6/27/2022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662188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FCF801-E3DD-443B-8A74-9A6ED4EB1AB7}"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192489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FCF801-E3DD-443B-8A74-9A6ED4EB1AB7}"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5C881-3876-4DFA-B36F-44C1FDD9D3BD}" type="slidenum">
              <a:rPr lang="en-US" smtClean="0"/>
              <a:t>‹#›</a:t>
            </a:fld>
            <a:endParaRPr lang="en-US"/>
          </a:p>
        </p:txBody>
      </p:sp>
    </p:spTree>
    <p:extLst>
      <p:ext uri="{BB962C8B-B14F-4D97-AF65-F5344CB8AC3E}">
        <p14:creationId xmlns:p14="http://schemas.microsoft.com/office/powerpoint/2010/main" val="1275040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CF801-E3DD-443B-8A74-9A6ED4EB1AB7}" type="datetimeFigureOut">
              <a:rPr lang="en-US" smtClean="0"/>
              <a:t>6/27/2022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5C881-3876-4DFA-B36F-44C1FDD9D3BD}" type="slidenum">
              <a:rPr lang="en-US" smtClean="0"/>
              <a:t>‹#›</a:t>
            </a:fld>
            <a:endParaRPr lang="en-US"/>
          </a:p>
        </p:txBody>
      </p:sp>
    </p:spTree>
    <p:extLst>
      <p:ext uri="{BB962C8B-B14F-4D97-AF65-F5344CB8AC3E}">
        <p14:creationId xmlns:p14="http://schemas.microsoft.com/office/powerpoint/2010/main" val="4063172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524003" y="1999615"/>
            <a:ext cx="9144000" cy="2764028"/>
          </a:xfrm>
        </p:spPr>
        <p:txBody>
          <a:bodyPr anchor="ctr">
            <a:normAutofit/>
          </a:bodyPr>
          <a:lstStyle/>
          <a:p>
            <a:r>
              <a:rPr lang="en-US" sz="6100" dirty="0"/>
              <a:t>Development of Private Capital Financing in Uganda’s Economy</a:t>
            </a:r>
          </a:p>
        </p:txBody>
      </p:sp>
      <p:sp>
        <p:nvSpPr>
          <p:cNvPr id="13" name="Rectangle 12">
            <a:extLst>
              <a:ext uri="{FF2B5EF4-FFF2-40B4-BE49-F238E27FC236}">
                <a16:creationId xmlns:a16="http://schemas.microsoft.com/office/drawing/2014/main" id="{3629484E-3792-4B3D-89AD-7C8A1ED0E0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557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2029D5AD-8348-4446-B191-6A9B6FE03F2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Freeform: Shape 9">
            <a:extLst>
              <a:ext uri="{FF2B5EF4-FFF2-40B4-BE49-F238E27FC236}">
                <a16:creationId xmlns:a16="http://schemas.microsoft.com/office/drawing/2014/main" id="{A3F395A2-2B64-4749-BD93-2F159C7E1F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 name="Freeform: Shape 11">
            <a:extLst>
              <a:ext uri="{FF2B5EF4-FFF2-40B4-BE49-F238E27FC236}">
                <a16:creationId xmlns:a16="http://schemas.microsoft.com/office/drawing/2014/main" id="{5CF0135B-EAB8-4CA0-896C-2D897ECD28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a:bodyPr>
          <a:lstStyle/>
          <a:p>
            <a:r>
              <a:rPr lang="en-US" sz="4000"/>
              <a:t>Presentation outline</a:t>
            </a:r>
          </a:p>
        </p:txBody>
      </p:sp>
      <p:sp>
        <p:nvSpPr>
          <p:cNvPr id="9" name="Rectangle 13">
            <a:extLst>
              <a:ext uri="{FF2B5EF4-FFF2-40B4-BE49-F238E27FC236}">
                <a16:creationId xmlns:a16="http://schemas.microsoft.com/office/drawing/2014/main" id="{92C3387C-D24F-4737-8A37-1DC5CFF09C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pPr marL="514350" indent="-514350">
              <a:buFont typeface="+mj-lt"/>
              <a:buAutoNum type="arabicPeriod"/>
            </a:pPr>
            <a:r>
              <a:rPr lang="en-US" sz="2200" dirty="0"/>
              <a:t>Background to private capital (equity &amp; debt)</a:t>
            </a:r>
          </a:p>
          <a:p>
            <a:pPr lvl="2">
              <a:buFont typeface="Wingdings" panose="05000000000000000000" pitchFamily="2" charset="2"/>
              <a:buChar char="q"/>
            </a:pPr>
            <a:r>
              <a:rPr lang="en-US" sz="2200" dirty="0"/>
              <a:t>Case study – Pearl Capital Partners</a:t>
            </a:r>
          </a:p>
          <a:p>
            <a:pPr lvl="2">
              <a:buFont typeface="Wingdings" panose="05000000000000000000" pitchFamily="2" charset="2"/>
              <a:buChar char="q"/>
            </a:pPr>
            <a:r>
              <a:rPr lang="en-US" sz="2200" dirty="0"/>
              <a:t>Data and Trends in Africa, East Africa and Uganda</a:t>
            </a:r>
          </a:p>
          <a:p>
            <a:pPr marL="514350" indent="-514350">
              <a:buFont typeface="+mj-lt"/>
              <a:buAutoNum type="arabicPeriod"/>
            </a:pPr>
            <a:r>
              <a:rPr lang="en-US" sz="2200" dirty="0"/>
              <a:t>Key areas of reform required to develop private capital</a:t>
            </a:r>
          </a:p>
          <a:p>
            <a:pPr marL="514350" indent="-514350">
              <a:buFont typeface="+mj-lt"/>
              <a:buAutoNum type="arabicPeriod"/>
            </a:pPr>
            <a:r>
              <a:rPr lang="en-US" sz="2200" dirty="0"/>
              <a:t>Benefits </a:t>
            </a:r>
          </a:p>
          <a:p>
            <a:pPr marL="514350" indent="-514350">
              <a:buFont typeface="+mj-lt"/>
              <a:buAutoNum type="arabicPeriod"/>
            </a:pPr>
            <a:r>
              <a:rPr lang="en-US" sz="2200" dirty="0"/>
              <a:t>Conclusion</a:t>
            </a:r>
          </a:p>
        </p:txBody>
      </p:sp>
    </p:spTree>
    <p:extLst>
      <p:ext uri="{BB962C8B-B14F-4D97-AF65-F5344CB8AC3E}">
        <p14:creationId xmlns:p14="http://schemas.microsoft.com/office/powerpoint/2010/main" val="130167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115568" y="548640"/>
            <a:ext cx="10168128" cy="1179576"/>
          </a:xfrm>
        </p:spPr>
        <p:txBody>
          <a:bodyPr>
            <a:normAutofit/>
          </a:bodyPr>
          <a:lstStyle/>
          <a:p>
            <a:r>
              <a:rPr lang="en-US" sz="4000" dirty="0"/>
              <a:t>Background to Private Equity &amp; Debt</a:t>
            </a:r>
            <a:endParaRPr lang="en-US" sz="4000"/>
          </a:p>
        </p:txBody>
      </p:sp>
      <p:sp>
        <p:nvSpPr>
          <p:cNvPr id="14" name="Rectangle 13">
            <a:extLst>
              <a:ext uri="{FF2B5EF4-FFF2-40B4-BE49-F238E27FC236}">
                <a16:creationId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9B467294-55AD-822C-E336-7EDB626209C3}"/>
              </a:ext>
            </a:extLst>
          </p:cNvPr>
          <p:cNvGraphicFramePr>
            <a:graphicFrameLocks noGrp="1"/>
          </p:cNvGraphicFramePr>
          <p:nvPr>
            <p:ph idx="1"/>
            <p:extLst>
              <p:ext uri="{D42A27DB-BD31-4B8C-83A1-F6EECF244321}">
                <p14:modId xmlns:p14="http://schemas.microsoft.com/office/powerpoint/2010/main" val="570612129"/>
              </p:ext>
            </p:extLst>
          </p:nvPr>
        </p:nvGraphicFramePr>
        <p:xfrm>
          <a:off x="626850" y="2018806"/>
          <a:ext cx="11095758" cy="4158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618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821267" y="6191253"/>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C4315B-8FCD-4C47-914A-35A81F51ABB3}" type="slidenum">
              <a:rPr lang="en-US" smtClean="0"/>
              <a:pPr/>
              <a:t>4</a:t>
            </a:fld>
            <a:endParaRPr lang="en-US" dirty="0"/>
          </a:p>
        </p:txBody>
      </p:sp>
      <p:graphicFrame>
        <p:nvGraphicFramePr>
          <p:cNvPr id="10" name="Content Placeholder 5"/>
          <p:cNvGraphicFramePr>
            <a:graphicFrameLocks/>
          </p:cNvGraphicFramePr>
          <p:nvPr>
            <p:extLst>
              <p:ext uri="{D42A27DB-BD31-4B8C-83A1-F6EECF244321}">
                <p14:modId xmlns:p14="http://schemas.microsoft.com/office/powerpoint/2010/main" val="3203757714"/>
              </p:ext>
            </p:extLst>
          </p:nvPr>
        </p:nvGraphicFramePr>
        <p:xfrm>
          <a:off x="231820" y="1478333"/>
          <a:ext cx="5337707" cy="4845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bwMode="auto">
          <a:xfrm>
            <a:off x="7010403" y="1492189"/>
            <a:ext cx="5005586" cy="4831338"/>
          </a:xfrm>
          <a:prstGeom prst="rect">
            <a:avLst/>
          </a:prstGeom>
          <a:solidFill>
            <a:srgbClr val="339966"/>
          </a:solidFill>
          <a:ln w="9525" cap="flat" cmpd="sng" algn="ctr">
            <a:noFill/>
            <a:prstDash val="solid"/>
            <a:round/>
            <a:headEnd type="none" w="med" len="med"/>
            <a:tailEnd type="none" w="med" len="med"/>
          </a:ln>
          <a:effectLst/>
        </p:spPr>
        <p:txBody>
          <a:bodyPr vert="horz" wrap="square" lIns="91440" tIns="182880" rIns="91440" bIns="0" numCol="1" rtlCol="0" anchor="ctr" anchorCtr="0" compatLnSpc="1">
            <a:prstTxWarp prst="textNoShape">
              <a:avLst/>
            </a:prstTxWarp>
            <a:noAutofit/>
          </a:bodyPr>
          <a:lstStyle/>
          <a:p>
            <a:pPr algn="ctr" fontAlgn="base">
              <a:spcBef>
                <a:spcPct val="0"/>
              </a:spcBef>
              <a:spcAft>
                <a:spcPct val="0"/>
              </a:spcAft>
              <a:defRPr/>
            </a:pPr>
            <a:endParaRPr lang="en-US" sz="2000" b="1" kern="0" spc="600" dirty="0" smtClean="0">
              <a:solidFill>
                <a:schemeClr val="bg1"/>
              </a:solidFill>
              <a:latin typeface="+mj-lt"/>
              <a:cs typeface="Arial" charset="0"/>
            </a:endParaRPr>
          </a:p>
          <a:p>
            <a:pPr algn="ctr" fontAlgn="base">
              <a:spcBef>
                <a:spcPct val="0"/>
              </a:spcBef>
              <a:spcAft>
                <a:spcPct val="0"/>
              </a:spcAft>
              <a:defRPr/>
            </a:pPr>
            <a:r>
              <a:rPr lang="en-US" sz="2000" b="1" kern="0" spc="600" dirty="0" smtClean="0">
                <a:solidFill>
                  <a:schemeClr val="bg1"/>
                </a:solidFill>
                <a:latin typeface="+mj-lt"/>
                <a:cs typeface="Arial" charset="0"/>
              </a:rPr>
              <a:t>FUNDS</a:t>
            </a:r>
            <a:r>
              <a:rPr lang="en-US" sz="2000" b="1" kern="0" spc="600" dirty="0">
                <a:solidFill>
                  <a:schemeClr val="bg1"/>
                </a:solidFill>
                <a:latin typeface="+mj-lt"/>
                <a:cs typeface="Arial" charset="0"/>
              </a:rPr>
              <a:t/>
            </a:r>
            <a:br>
              <a:rPr lang="en-US" sz="2000" b="1" kern="0" spc="600" dirty="0">
                <a:solidFill>
                  <a:schemeClr val="bg1"/>
                </a:solidFill>
                <a:latin typeface="+mj-lt"/>
                <a:cs typeface="Arial" charset="0"/>
              </a:rPr>
            </a:br>
            <a:endParaRPr lang="en-US" sz="2000" b="1" kern="0" dirty="0" smtClean="0">
              <a:solidFill>
                <a:schemeClr val="bg1"/>
              </a:solidFill>
              <a:latin typeface="+mj-lt"/>
              <a:cs typeface="Arial" charset="0"/>
            </a:endParaRPr>
          </a:p>
          <a:p>
            <a:pPr lvl="0" fontAlgn="base">
              <a:spcBef>
                <a:spcPct val="0"/>
              </a:spcBef>
              <a:spcAft>
                <a:spcPct val="0"/>
              </a:spcAft>
              <a:defRPr/>
            </a:pPr>
            <a:r>
              <a:rPr lang="en-US" sz="1900" b="1" kern="0" dirty="0" smtClean="0">
                <a:solidFill>
                  <a:schemeClr val="bg1"/>
                </a:solidFill>
                <a:latin typeface="+mj-lt"/>
                <a:cs typeface="Arial" charset="0"/>
              </a:rPr>
              <a:t>1. African Agricultural Capital</a:t>
            </a:r>
            <a:r>
              <a:rPr lang="en-US" sz="1900" b="1" kern="0" dirty="0" smtClean="0">
                <a:solidFill>
                  <a:schemeClr val="bg1"/>
                </a:solidFill>
                <a:cs typeface="Arial" charset="0"/>
              </a:rPr>
              <a:t> – </a:t>
            </a:r>
            <a:r>
              <a:rPr lang="en-US" sz="1900" b="1" kern="0" dirty="0" smtClean="0">
                <a:solidFill>
                  <a:schemeClr val="bg1"/>
                </a:solidFill>
                <a:latin typeface="+mj-lt"/>
                <a:cs typeface="Arial" charset="0"/>
              </a:rPr>
              <a:t>AAC</a:t>
            </a:r>
            <a:br>
              <a:rPr lang="en-US" sz="1900" b="1" kern="0" dirty="0" smtClean="0">
                <a:solidFill>
                  <a:schemeClr val="bg1"/>
                </a:solidFill>
                <a:latin typeface="+mj-lt"/>
                <a:cs typeface="Arial" charset="0"/>
              </a:rPr>
            </a:br>
            <a:r>
              <a:rPr lang="en-US" sz="1900" kern="0" dirty="0" smtClean="0">
                <a:solidFill>
                  <a:schemeClr val="bg1"/>
                </a:solidFill>
                <a:latin typeface="+mj-lt"/>
                <a:cs typeface="Arial" charset="0"/>
              </a:rPr>
              <a:t>2006, $9 m, 16 investees in EA region, 14 fully divested</a:t>
            </a:r>
          </a:p>
          <a:p>
            <a:pPr fontAlgn="base">
              <a:spcBef>
                <a:spcPct val="0"/>
              </a:spcBef>
              <a:spcAft>
                <a:spcPct val="0"/>
              </a:spcAft>
              <a:defRPr/>
            </a:pPr>
            <a:r>
              <a:rPr lang="en-US" sz="1900" b="1" kern="0" dirty="0" smtClean="0">
                <a:solidFill>
                  <a:schemeClr val="bg1"/>
                </a:solidFill>
                <a:latin typeface="+mj-lt"/>
                <a:cs typeface="Arial" charset="0"/>
              </a:rPr>
              <a:t>2</a:t>
            </a:r>
            <a:r>
              <a:rPr lang="en-US" sz="1900" b="1" kern="0" dirty="0">
                <a:solidFill>
                  <a:schemeClr val="bg1"/>
                </a:solidFill>
                <a:latin typeface="+mj-lt"/>
                <a:cs typeface="Arial" charset="0"/>
              </a:rPr>
              <a:t>. African Seed Investment Fund</a:t>
            </a:r>
            <a:r>
              <a:rPr lang="en-US" sz="1900" b="1" kern="0" dirty="0">
                <a:solidFill>
                  <a:schemeClr val="bg1"/>
                </a:solidFill>
                <a:cs typeface="Arial" charset="0"/>
              </a:rPr>
              <a:t> – </a:t>
            </a:r>
            <a:r>
              <a:rPr lang="en-US" sz="1900" b="1" kern="0" dirty="0">
                <a:solidFill>
                  <a:schemeClr val="bg1"/>
                </a:solidFill>
                <a:latin typeface="+mj-lt"/>
                <a:cs typeface="Arial" charset="0"/>
              </a:rPr>
              <a:t>ASIF </a:t>
            </a:r>
            <a:br>
              <a:rPr lang="en-US" sz="1900" b="1" kern="0" dirty="0">
                <a:solidFill>
                  <a:schemeClr val="bg1"/>
                </a:solidFill>
                <a:latin typeface="+mj-lt"/>
                <a:cs typeface="Arial" charset="0"/>
              </a:rPr>
            </a:br>
            <a:r>
              <a:rPr lang="en-US" sz="1900" kern="0" dirty="0">
                <a:solidFill>
                  <a:schemeClr val="bg1"/>
                </a:solidFill>
                <a:latin typeface="+mj-lt"/>
                <a:cs typeface="Arial" charset="0"/>
              </a:rPr>
              <a:t>2010, $12 m, 13 investees in EA/SA region, </a:t>
            </a:r>
            <a:r>
              <a:rPr lang="en-US" sz="1900" kern="0" dirty="0">
                <a:solidFill>
                  <a:schemeClr val="bg1"/>
                </a:solidFill>
                <a:cs typeface="Arial" charset="0"/>
              </a:rPr>
              <a:t>divesting</a:t>
            </a:r>
            <a:endParaRPr lang="en-US" sz="1900" kern="0" dirty="0">
              <a:solidFill>
                <a:schemeClr val="bg1"/>
              </a:solidFill>
              <a:latin typeface="+mj-lt"/>
              <a:cs typeface="Arial" charset="0"/>
            </a:endParaRPr>
          </a:p>
          <a:p>
            <a:pPr fontAlgn="base">
              <a:spcBef>
                <a:spcPct val="0"/>
              </a:spcBef>
              <a:spcAft>
                <a:spcPct val="0"/>
              </a:spcAft>
              <a:defRPr/>
            </a:pPr>
            <a:r>
              <a:rPr lang="en-US" sz="1900" b="1" kern="0" dirty="0" smtClean="0">
                <a:solidFill>
                  <a:schemeClr val="bg1"/>
                </a:solidFill>
                <a:latin typeface="+mj-lt"/>
                <a:cs typeface="Arial" charset="0"/>
              </a:rPr>
              <a:t>3</a:t>
            </a:r>
            <a:r>
              <a:rPr lang="en-US" sz="1900" b="1" kern="0" dirty="0">
                <a:solidFill>
                  <a:schemeClr val="bg1"/>
                </a:solidFill>
                <a:latin typeface="+mj-lt"/>
                <a:cs typeface="Arial" charset="0"/>
              </a:rPr>
              <a:t>. African Agricultural Capital Fund – AACF </a:t>
            </a:r>
            <a:br>
              <a:rPr lang="en-US" sz="1900" b="1" kern="0" dirty="0">
                <a:solidFill>
                  <a:schemeClr val="bg1"/>
                </a:solidFill>
                <a:latin typeface="+mj-lt"/>
                <a:cs typeface="Arial" charset="0"/>
              </a:rPr>
            </a:br>
            <a:r>
              <a:rPr lang="en-US" sz="1900" kern="0" dirty="0">
                <a:solidFill>
                  <a:schemeClr val="bg1"/>
                </a:solidFill>
                <a:latin typeface="+mj-lt"/>
                <a:cs typeface="Arial" charset="0"/>
              </a:rPr>
              <a:t>2011, $25 m, 8 investees in EA region, divesting</a:t>
            </a:r>
          </a:p>
          <a:p>
            <a:pPr fontAlgn="base">
              <a:spcBef>
                <a:spcPct val="0"/>
              </a:spcBef>
              <a:spcAft>
                <a:spcPct val="0"/>
              </a:spcAft>
              <a:defRPr/>
            </a:pPr>
            <a:r>
              <a:rPr lang="en-US" sz="1900" kern="0" dirty="0">
                <a:solidFill>
                  <a:schemeClr val="bg1"/>
                </a:solidFill>
                <a:latin typeface="+mj-lt"/>
                <a:cs typeface="Arial" charset="0"/>
              </a:rPr>
              <a:t>($1.5 m BDS Facility funded by USAID)</a:t>
            </a:r>
          </a:p>
          <a:p>
            <a:pPr fontAlgn="base">
              <a:spcBef>
                <a:spcPct val="0"/>
              </a:spcBef>
              <a:spcAft>
                <a:spcPct val="0"/>
              </a:spcAft>
              <a:defRPr/>
            </a:pPr>
            <a:r>
              <a:rPr lang="en-US" sz="1900" i="1" kern="0" dirty="0" smtClean="0">
                <a:solidFill>
                  <a:schemeClr val="bg1"/>
                </a:solidFill>
                <a:latin typeface="+mj-lt"/>
                <a:cs typeface="Arial" charset="0"/>
              </a:rPr>
              <a:t>4</a:t>
            </a:r>
            <a:r>
              <a:rPr lang="en-US" sz="1900" i="1" kern="0" dirty="0">
                <a:solidFill>
                  <a:schemeClr val="bg1"/>
                </a:solidFill>
                <a:latin typeface="+mj-lt"/>
                <a:cs typeface="Arial" charset="0"/>
              </a:rPr>
              <a:t>. </a:t>
            </a:r>
            <a:r>
              <a:rPr lang="en-US" sz="1900" b="1" i="1" kern="0" dirty="0">
                <a:solidFill>
                  <a:schemeClr val="bg1"/>
                </a:solidFill>
                <a:latin typeface="+mj-lt"/>
                <a:cs typeface="Arial" charset="0"/>
              </a:rPr>
              <a:t>Yield Uganda Investment Fund – Yield  </a:t>
            </a:r>
          </a:p>
          <a:p>
            <a:pPr fontAlgn="base">
              <a:spcBef>
                <a:spcPct val="0"/>
              </a:spcBef>
              <a:spcAft>
                <a:spcPct val="0"/>
              </a:spcAft>
              <a:defRPr/>
            </a:pPr>
            <a:r>
              <a:rPr lang="en-US" sz="1900" i="1" kern="0" dirty="0">
                <a:solidFill>
                  <a:schemeClr val="bg1"/>
                </a:solidFill>
                <a:latin typeface="+mj-lt"/>
                <a:cs typeface="Arial" charset="0"/>
              </a:rPr>
              <a:t>2017, </a:t>
            </a:r>
            <a:r>
              <a:rPr lang="en-US" sz="1900" i="1" kern="0" dirty="0" smtClean="0">
                <a:solidFill>
                  <a:schemeClr val="bg1"/>
                </a:solidFill>
                <a:latin typeface="+mj-lt"/>
                <a:cs typeface="Arial" charset="0"/>
              </a:rPr>
              <a:t>€20.4 m, 13 investments made in Uganda</a:t>
            </a:r>
            <a:endParaRPr lang="en-US" sz="1900" i="1" kern="0" dirty="0">
              <a:solidFill>
                <a:schemeClr val="bg1"/>
              </a:solidFill>
              <a:latin typeface="+mj-lt"/>
              <a:cs typeface="Arial" charset="0"/>
            </a:endParaRPr>
          </a:p>
          <a:p>
            <a:pPr fontAlgn="base">
              <a:spcBef>
                <a:spcPct val="0"/>
              </a:spcBef>
              <a:spcAft>
                <a:spcPct val="0"/>
              </a:spcAft>
              <a:defRPr/>
            </a:pPr>
            <a:r>
              <a:rPr lang="en-US" sz="1900" i="1" kern="0" dirty="0">
                <a:solidFill>
                  <a:schemeClr val="bg1"/>
                </a:solidFill>
                <a:latin typeface="+mj-lt"/>
                <a:cs typeface="Arial" charset="0"/>
              </a:rPr>
              <a:t>(€3 m BDS Facility funded by EU)</a:t>
            </a:r>
          </a:p>
          <a:p>
            <a:pPr fontAlgn="base">
              <a:spcBef>
                <a:spcPct val="0"/>
              </a:spcBef>
              <a:spcAft>
                <a:spcPct val="0"/>
              </a:spcAft>
              <a:defRPr/>
            </a:pPr>
            <a:endParaRPr lang="en-US" b="1" kern="0" dirty="0">
              <a:solidFill>
                <a:schemeClr val="bg1"/>
              </a:solidFill>
              <a:latin typeface="+mj-lt"/>
              <a:cs typeface="Arial" charset="0"/>
            </a:endParaRPr>
          </a:p>
        </p:txBody>
      </p:sp>
      <p:sp>
        <p:nvSpPr>
          <p:cNvPr id="12" name="Left-Right Arrow 11"/>
          <p:cNvSpPr/>
          <p:nvPr/>
        </p:nvSpPr>
        <p:spPr bwMode="auto">
          <a:xfrm>
            <a:off x="5569526" y="1867449"/>
            <a:ext cx="1445667" cy="313122"/>
          </a:xfrm>
          <a:prstGeom prst="leftRightArrow">
            <a:avLst/>
          </a:prstGeom>
          <a:solidFill>
            <a:srgbClr val="003300"/>
          </a:solidFill>
          <a:ln>
            <a:no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US" b="1">
              <a:solidFill>
                <a:srgbClr val="000000"/>
              </a:solidFill>
              <a:cs typeface="Arial" charset="0"/>
            </a:endParaRPr>
          </a:p>
        </p:txBody>
      </p:sp>
      <p:sp>
        <p:nvSpPr>
          <p:cNvPr id="14" name="Left Arrow 13"/>
          <p:cNvSpPr/>
          <p:nvPr/>
        </p:nvSpPr>
        <p:spPr bwMode="auto">
          <a:xfrm>
            <a:off x="5569523" y="3606787"/>
            <a:ext cx="1427022" cy="290604"/>
          </a:xfrm>
          <a:prstGeom prst="leftArrow">
            <a:avLst/>
          </a:prstGeom>
          <a:solidFill>
            <a:srgbClr val="003300"/>
          </a:solidFill>
          <a:ln>
            <a:no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fontAlgn="base">
              <a:spcBef>
                <a:spcPct val="0"/>
              </a:spcBef>
              <a:spcAft>
                <a:spcPct val="0"/>
              </a:spcAft>
              <a:defRPr/>
            </a:pPr>
            <a:endParaRPr lang="en-US" b="1" kern="0">
              <a:solidFill>
                <a:srgbClr val="000000"/>
              </a:solidFill>
              <a:cs typeface="Arial" charset="0"/>
            </a:endParaRPr>
          </a:p>
        </p:txBody>
      </p:sp>
      <p:sp>
        <p:nvSpPr>
          <p:cNvPr id="16" name="Left-Right Arrow 15"/>
          <p:cNvSpPr/>
          <p:nvPr/>
        </p:nvSpPr>
        <p:spPr bwMode="auto">
          <a:xfrm>
            <a:off x="5569526" y="5466098"/>
            <a:ext cx="1445667" cy="313122"/>
          </a:xfrm>
          <a:prstGeom prst="leftRightArrow">
            <a:avLst/>
          </a:prstGeom>
          <a:solidFill>
            <a:srgbClr val="003300"/>
          </a:solidFill>
          <a:ln>
            <a:no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US" b="1">
              <a:solidFill>
                <a:srgbClr val="000000"/>
              </a:solidFill>
              <a:cs typeface="Arial" charset="0"/>
            </a:endParaRPr>
          </a:p>
        </p:txBody>
      </p:sp>
      <p:sp>
        <p:nvSpPr>
          <p:cNvPr id="13" name="Title 1">
            <a:extLst>
              <a:ext uri="{FF2B5EF4-FFF2-40B4-BE49-F238E27FC236}">
                <a16:creationId xmlns:a16="http://schemas.microsoft.com/office/drawing/2014/main" id="{B5BFBD57-9E2E-A9C4-7A02-788F7309D517}"/>
              </a:ext>
            </a:extLst>
          </p:cNvPr>
          <p:cNvSpPr txBox="1">
            <a:spLocks/>
          </p:cNvSpPr>
          <p:nvPr/>
        </p:nvSpPr>
        <p:spPr>
          <a:xfrm>
            <a:off x="666206" y="308855"/>
            <a:ext cx="1068759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a:t>Case Study  - Pearl Capital Partners</a:t>
            </a:r>
          </a:p>
        </p:txBody>
      </p:sp>
    </p:spTree>
    <p:extLst>
      <p:ext uri="{BB962C8B-B14F-4D97-AF65-F5344CB8AC3E}">
        <p14:creationId xmlns:p14="http://schemas.microsoft.com/office/powerpoint/2010/main" val="3135122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oogle Shape;339;p19"/>
          <p:cNvGrpSpPr>
            <a:grpSpLocks/>
          </p:cNvGrpSpPr>
          <p:nvPr/>
        </p:nvGrpSpPr>
        <p:grpSpPr bwMode="auto">
          <a:xfrm>
            <a:off x="7830729" y="1979426"/>
            <a:ext cx="3828930" cy="3969000"/>
            <a:chOff x="3659188" y="750888"/>
            <a:chExt cx="4870450" cy="5157788"/>
          </a:xfrm>
        </p:grpSpPr>
        <p:sp>
          <p:nvSpPr>
            <p:cNvPr id="30744" name="Google Shape;340;p19"/>
            <p:cNvSpPr>
              <a:spLocks noChangeArrowheads="1"/>
            </p:cNvSpPr>
            <p:nvPr/>
          </p:nvSpPr>
          <p:spPr bwMode="auto">
            <a:xfrm>
              <a:off x="3659188" y="1179513"/>
              <a:ext cx="4870450" cy="982663"/>
            </a:xfrm>
            <a:prstGeom prst="ellipse">
              <a:avLst/>
            </a:prstGeom>
            <a:solidFill>
              <a:srgbClr val="C7E8EB"/>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en-US" altLang="en-US" sz="1350">
                <a:latin typeface="Calibri" panose="020F0502020204030204" pitchFamily="34" charset="0"/>
                <a:cs typeface="Calibri" panose="020F0502020204030204" pitchFamily="34" charset="0"/>
                <a:sym typeface="Calibri" panose="020F0502020204030204" pitchFamily="34" charset="0"/>
              </a:endParaRPr>
            </a:p>
          </p:txBody>
        </p:sp>
        <p:sp>
          <p:nvSpPr>
            <p:cNvPr id="30745" name="Google Shape;341;p19"/>
            <p:cNvSpPr>
              <a:spLocks/>
            </p:cNvSpPr>
            <p:nvPr/>
          </p:nvSpPr>
          <p:spPr bwMode="auto">
            <a:xfrm>
              <a:off x="4297363" y="3176588"/>
              <a:ext cx="3611562" cy="1485900"/>
            </a:xfrm>
            <a:custGeom>
              <a:avLst/>
              <a:gdLst>
                <a:gd name="T0" fmla="*/ 0 w 791"/>
                <a:gd name="T1" fmla="*/ 0 h 325"/>
                <a:gd name="T2" fmla="*/ 2147483646 w 791"/>
                <a:gd name="T3" fmla="*/ 2147483646 h 325"/>
                <a:gd name="T4" fmla="*/ 2147483646 w 791"/>
                <a:gd name="T5" fmla="*/ 2147483646 h 325"/>
                <a:gd name="T6" fmla="*/ 2147483646 w 791"/>
                <a:gd name="T7" fmla="*/ 2147483646 h 325"/>
                <a:gd name="T8" fmla="*/ 2147483646 w 791"/>
                <a:gd name="T9" fmla="*/ 2147483646 h 325"/>
                <a:gd name="T10" fmla="*/ 2147483646 w 791"/>
                <a:gd name="T11" fmla="*/ 2147483646 h 325"/>
                <a:gd name="T12" fmla="*/ 2147483646 w 791"/>
                <a:gd name="T13" fmla="*/ 2147483646 h 325"/>
                <a:gd name="T14" fmla="*/ 2147483646 w 791"/>
                <a:gd name="T15" fmla="*/ 2147483646 h 325"/>
                <a:gd name="T16" fmla="*/ 2147483646 w 791"/>
                <a:gd name="T17" fmla="*/ 2147483646 h 325"/>
                <a:gd name="T18" fmla="*/ 2147483646 w 791"/>
                <a:gd name="T19" fmla="*/ 2147483646 h 325"/>
                <a:gd name="T20" fmla="*/ 2147483646 w 791"/>
                <a:gd name="T21" fmla="*/ 0 h 325"/>
                <a:gd name="T22" fmla="*/ 2147483646 w 791"/>
                <a:gd name="T23" fmla="*/ 2147483646 h 325"/>
                <a:gd name="T24" fmla="*/ 0 w 791"/>
                <a:gd name="T25" fmla="*/ 0 h 3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1" h="325" extrusionOk="0">
                  <a:moveTo>
                    <a:pt x="0" y="0"/>
                  </a:moveTo>
                  <a:cubicBezTo>
                    <a:pt x="100" y="218"/>
                    <a:pt x="100" y="218"/>
                    <a:pt x="100" y="218"/>
                  </a:cubicBezTo>
                  <a:cubicBezTo>
                    <a:pt x="100" y="218"/>
                    <a:pt x="100" y="218"/>
                    <a:pt x="100" y="218"/>
                  </a:cubicBezTo>
                  <a:cubicBezTo>
                    <a:pt x="100" y="218"/>
                    <a:pt x="100" y="218"/>
                    <a:pt x="100" y="218"/>
                  </a:cubicBezTo>
                  <a:cubicBezTo>
                    <a:pt x="115" y="251"/>
                    <a:pt x="115" y="251"/>
                    <a:pt x="115" y="251"/>
                  </a:cubicBezTo>
                  <a:cubicBezTo>
                    <a:pt x="155" y="294"/>
                    <a:pt x="267" y="325"/>
                    <a:pt x="395" y="325"/>
                  </a:cubicBezTo>
                  <a:cubicBezTo>
                    <a:pt x="524" y="325"/>
                    <a:pt x="636" y="294"/>
                    <a:pt x="676" y="251"/>
                  </a:cubicBezTo>
                  <a:cubicBezTo>
                    <a:pt x="691" y="218"/>
                    <a:pt x="691" y="218"/>
                    <a:pt x="691" y="218"/>
                  </a:cubicBezTo>
                  <a:cubicBezTo>
                    <a:pt x="691" y="218"/>
                    <a:pt x="691" y="218"/>
                    <a:pt x="691" y="218"/>
                  </a:cubicBezTo>
                  <a:cubicBezTo>
                    <a:pt x="691" y="218"/>
                    <a:pt x="691" y="218"/>
                    <a:pt x="691" y="218"/>
                  </a:cubicBezTo>
                  <a:cubicBezTo>
                    <a:pt x="791" y="0"/>
                    <a:pt x="791" y="0"/>
                    <a:pt x="791" y="0"/>
                  </a:cubicBezTo>
                  <a:cubicBezTo>
                    <a:pt x="715" y="44"/>
                    <a:pt x="553" y="68"/>
                    <a:pt x="395" y="68"/>
                  </a:cubicBezTo>
                  <a:cubicBezTo>
                    <a:pt x="237" y="68"/>
                    <a:pt x="75" y="44"/>
                    <a:pt x="0" y="0"/>
                  </a:cubicBezTo>
                  <a:close/>
                </a:path>
              </a:pathLst>
            </a:custGeom>
            <a:solidFill>
              <a:srgbClr val="2EB0E4"/>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6" name="Google Shape;342;p19"/>
            <p:cNvSpPr>
              <a:spLocks/>
            </p:cNvSpPr>
            <p:nvPr/>
          </p:nvSpPr>
          <p:spPr bwMode="auto">
            <a:xfrm>
              <a:off x="3705225" y="1884363"/>
              <a:ext cx="4797425" cy="1535113"/>
            </a:xfrm>
            <a:custGeom>
              <a:avLst/>
              <a:gdLst>
                <a:gd name="T0" fmla="*/ 2147483646 w 1051"/>
                <a:gd name="T1" fmla="*/ 2147483646 h 336"/>
                <a:gd name="T2" fmla="*/ 2147483646 w 1051"/>
                <a:gd name="T3" fmla="*/ 2147483646 h 336"/>
                <a:gd name="T4" fmla="*/ 2147483646 w 1051"/>
                <a:gd name="T5" fmla="*/ 2147483646 h 336"/>
                <a:gd name="T6" fmla="*/ 0 w 1051"/>
                <a:gd name="T7" fmla="*/ 0 h 336"/>
                <a:gd name="T8" fmla="*/ 2147483646 w 1051"/>
                <a:gd name="T9" fmla="*/ 2147483646 h 336"/>
                <a:gd name="T10" fmla="*/ 2147483646 w 1051"/>
                <a:gd name="T11" fmla="*/ 2147483646 h 336"/>
                <a:gd name="T12" fmla="*/ 2147483646 w 1051"/>
                <a:gd name="T13" fmla="*/ 2147483646 h 336"/>
                <a:gd name="T14" fmla="*/ 2147483646 w 1051"/>
                <a:gd name="T15" fmla="*/ 0 h 336"/>
                <a:gd name="T16" fmla="*/ 2147483646 w 1051"/>
                <a:gd name="T17" fmla="*/ 2147483646 h 3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51" h="336" extrusionOk="0">
                  <a:moveTo>
                    <a:pt x="917" y="45"/>
                  </a:moveTo>
                  <a:cubicBezTo>
                    <a:pt x="812" y="67"/>
                    <a:pt x="673" y="79"/>
                    <a:pt x="525" y="79"/>
                  </a:cubicBezTo>
                  <a:cubicBezTo>
                    <a:pt x="378" y="79"/>
                    <a:pt x="239" y="67"/>
                    <a:pt x="134" y="45"/>
                  </a:cubicBezTo>
                  <a:cubicBezTo>
                    <a:pt x="87" y="35"/>
                    <a:pt x="34" y="20"/>
                    <a:pt x="0" y="0"/>
                  </a:cubicBezTo>
                  <a:cubicBezTo>
                    <a:pt x="116" y="253"/>
                    <a:pt x="116" y="253"/>
                    <a:pt x="116" y="253"/>
                  </a:cubicBezTo>
                  <a:cubicBezTo>
                    <a:pt x="160" y="296"/>
                    <a:pt x="313" y="336"/>
                    <a:pt x="525" y="336"/>
                  </a:cubicBezTo>
                  <a:cubicBezTo>
                    <a:pt x="738" y="336"/>
                    <a:pt x="891" y="296"/>
                    <a:pt x="934" y="253"/>
                  </a:cubicBezTo>
                  <a:cubicBezTo>
                    <a:pt x="1051" y="0"/>
                    <a:pt x="1051" y="0"/>
                    <a:pt x="1051" y="0"/>
                  </a:cubicBezTo>
                  <a:cubicBezTo>
                    <a:pt x="1017" y="20"/>
                    <a:pt x="964" y="35"/>
                    <a:pt x="917" y="45"/>
                  </a:cubicBezTo>
                  <a:close/>
                </a:path>
              </a:pathLst>
            </a:custGeom>
            <a:solidFill>
              <a:srgbClr val="64D0DA"/>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7" name="Google Shape;343;p19"/>
            <p:cNvSpPr>
              <a:spLocks/>
            </p:cNvSpPr>
            <p:nvPr/>
          </p:nvSpPr>
          <p:spPr bwMode="auto">
            <a:xfrm>
              <a:off x="4891088" y="4475163"/>
              <a:ext cx="2420937" cy="1433513"/>
            </a:xfrm>
            <a:custGeom>
              <a:avLst/>
              <a:gdLst>
                <a:gd name="T0" fmla="*/ 0 w 530"/>
                <a:gd name="T1" fmla="*/ 0 h 314"/>
                <a:gd name="T2" fmla="*/ 2147483646 w 530"/>
                <a:gd name="T3" fmla="*/ 2147483646 h 314"/>
                <a:gd name="T4" fmla="*/ 2147483646 w 530"/>
                <a:gd name="T5" fmla="*/ 2147483646 h 314"/>
                <a:gd name="T6" fmla="*/ 2147483646 w 530"/>
                <a:gd name="T7" fmla="*/ 2147483646 h 314"/>
                <a:gd name="T8" fmla="*/ 2147483646 w 530"/>
                <a:gd name="T9" fmla="*/ 2147483646 h 314"/>
                <a:gd name="T10" fmla="*/ 2147483646 w 530"/>
                <a:gd name="T11" fmla="*/ 2147483646 h 314"/>
                <a:gd name="T12" fmla="*/ 2147483646 w 530"/>
                <a:gd name="T13" fmla="*/ 2147483646 h 314"/>
                <a:gd name="T14" fmla="*/ 2147483646 w 530"/>
                <a:gd name="T15" fmla="*/ 2147483646 h 314"/>
                <a:gd name="T16" fmla="*/ 2147483646 w 530"/>
                <a:gd name="T17" fmla="*/ 2147483646 h 314"/>
                <a:gd name="T18" fmla="*/ 2147483646 w 530"/>
                <a:gd name="T19" fmla="*/ 2147483646 h 314"/>
                <a:gd name="T20" fmla="*/ 2147483646 w 530"/>
                <a:gd name="T21" fmla="*/ 0 h 314"/>
                <a:gd name="T22" fmla="*/ 2147483646 w 530"/>
                <a:gd name="T23" fmla="*/ 2147483646 h 314"/>
                <a:gd name="T24" fmla="*/ 0 w 530"/>
                <a:gd name="T25" fmla="*/ 0 h 3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30" h="314" extrusionOk="0">
                  <a:moveTo>
                    <a:pt x="0" y="0"/>
                  </a:moveTo>
                  <a:cubicBezTo>
                    <a:pt x="95" y="207"/>
                    <a:pt x="95" y="207"/>
                    <a:pt x="95" y="207"/>
                  </a:cubicBezTo>
                  <a:cubicBezTo>
                    <a:pt x="95" y="207"/>
                    <a:pt x="95" y="207"/>
                    <a:pt x="95" y="207"/>
                  </a:cubicBezTo>
                  <a:cubicBezTo>
                    <a:pt x="95" y="207"/>
                    <a:pt x="95" y="207"/>
                    <a:pt x="95" y="207"/>
                  </a:cubicBezTo>
                  <a:cubicBezTo>
                    <a:pt x="121" y="263"/>
                    <a:pt x="121" y="263"/>
                    <a:pt x="121" y="263"/>
                  </a:cubicBezTo>
                  <a:cubicBezTo>
                    <a:pt x="151" y="293"/>
                    <a:pt x="204" y="314"/>
                    <a:pt x="265" y="314"/>
                  </a:cubicBezTo>
                  <a:cubicBezTo>
                    <a:pt x="326" y="314"/>
                    <a:pt x="380" y="293"/>
                    <a:pt x="410" y="263"/>
                  </a:cubicBezTo>
                  <a:cubicBezTo>
                    <a:pt x="435" y="207"/>
                    <a:pt x="435" y="207"/>
                    <a:pt x="435" y="207"/>
                  </a:cubicBezTo>
                  <a:cubicBezTo>
                    <a:pt x="435" y="207"/>
                    <a:pt x="435" y="207"/>
                    <a:pt x="435" y="207"/>
                  </a:cubicBezTo>
                  <a:cubicBezTo>
                    <a:pt x="436" y="207"/>
                    <a:pt x="436" y="207"/>
                    <a:pt x="436" y="207"/>
                  </a:cubicBezTo>
                  <a:cubicBezTo>
                    <a:pt x="530" y="0"/>
                    <a:pt x="530" y="0"/>
                    <a:pt x="530" y="0"/>
                  </a:cubicBezTo>
                  <a:cubicBezTo>
                    <a:pt x="476" y="35"/>
                    <a:pt x="378" y="57"/>
                    <a:pt x="265" y="57"/>
                  </a:cubicBezTo>
                  <a:cubicBezTo>
                    <a:pt x="152" y="57"/>
                    <a:pt x="55" y="35"/>
                    <a:pt x="0" y="0"/>
                  </a:cubicBezTo>
                  <a:close/>
                </a:path>
              </a:pathLst>
            </a:custGeom>
            <a:solidFill>
              <a:srgbClr val="065381"/>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8" name="Google Shape;344;p19"/>
            <p:cNvSpPr>
              <a:spLocks/>
            </p:cNvSpPr>
            <p:nvPr/>
          </p:nvSpPr>
          <p:spPr bwMode="auto">
            <a:xfrm>
              <a:off x="7165975" y="750888"/>
              <a:ext cx="762000" cy="1109663"/>
            </a:xfrm>
            <a:custGeom>
              <a:avLst/>
              <a:gdLst>
                <a:gd name="T0" fmla="*/ 2147483646 w 167"/>
                <a:gd name="T1" fmla="*/ 2147483646 h 243"/>
                <a:gd name="T2" fmla="*/ 2147483646 w 167"/>
                <a:gd name="T3" fmla="*/ 2147483646 h 243"/>
                <a:gd name="T4" fmla="*/ 2147483646 w 167"/>
                <a:gd name="T5" fmla="*/ 0 h 243"/>
                <a:gd name="T6" fmla="*/ 2147483646 w 167"/>
                <a:gd name="T7" fmla="*/ 0 h 243"/>
                <a:gd name="T8" fmla="*/ 2147483646 w 167"/>
                <a:gd name="T9" fmla="*/ 2147483646 h 243"/>
                <a:gd name="T10" fmla="*/ 2147483646 w 167"/>
                <a:gd name="T11" fmla="*/ 2147483646 h 243"/>
                <a:gd name="T12" fmla="*/ 2147483646 w 167"/>
                <a:gd name="T13" fmla="*/ 2147483646 h 243"/>
                <a:gd name="T14" fmla="*/ 2147483646 w 167"/>
                <a:gd name="T15" fmla="*/ 2147483646 h 243"/>
                <a:gd name="T16" fmla="*/ 2147483646 w 167"/>
                <a:gd name="T17" fmla="*/ 2147483646 h 243"/>
                <a:gd name="T18" fmla="*/ 2147483646 w 167"/>
                <a:gd name="T19" fmla="*/ 2147483646 h 243"/>
                <a:gd name="T20" fmla="*/ 2147483646 w 167"/>
                <a:gd name="T21" fmla="*/ 2147483646 h 243"/>
                <a:gd name="T22" fmla="*/ 2147483646 w 167"/>
                <a:gd name="T23" fmla="*/ 2147483646 h 243"/>
                <a:gd name="T24" fmla="*/ 2147483646 w 167"/>
                <a:gd name="T25" fmla="*/ 2147483646 h 2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7" h="243" extrusionOk="0">
                  <a:moveTo>
                    <a:pt x="162" y="173"/>
                  </a:moveTo>
                  <a:cubicBezTo>
                    <a:pt x="114" y="173"/>
                    <a:pt x="114" y="173"/>
                    <a:pt x="114" y="173"/>
                  </a:cubicBezTo>
                  <a:cubicBezTo>
                    <a:pt x="114" y="0"/>
                    <a:pt x="114" y="0"/>
                    <a:pt x="114" y="0"/>
                  </a:cubicBezTo>
                  <a:cubicBezTo>
                    <a:pt x="52" y="0"/>
                    <a:pt x="52" y="0"/>
                    <a:pt x="52" y="0"/>
                  </a:cubicBezTo>
                  <a:cubicBezTo>
                    <a:pt x="52" y="173"/>
                    <a:pt x="52" y="173"/>
                    <a:pt x="52" y="173"/>
                  </a:cubicBezTo>
                  <a:cubicBezTo>
                    <a:pt x="4" y="173"/>
                    <a:pt x="4" y="173"/>
                    <a:pt x="4" y="173"/>
                  </a:cubicBezTo>
                  <a:cubicBezTo>
                    <a:pt x="1" y="173"/>
                    <a:pt x="0" y="177"/>
                    <a:pt x="2" y="179"/>
                  </a:cubicBezTo>
                  <a:cubicBezTo>
                    <a:pt x="39" y="208"/>
                    <a:pt x="39" y="208"/>
                    <a:pt x="39" y="208"/>
                  </a:cubicBezTo>
                  <a:cubicBezTo>
                    <a:pt x="81" y="242"/>
                    <a:pt x="81" y="242"/>
                    <a:pt x="81" y="242"/>
                  </a:cubicBezTo>
                  <a:cubicBezTo>
                    <a:pt x="82" y="243"/>
                    <a:pt x="84" y="243"/>
                    <a:pt x="85" y="242"/>
                  </a:cubicBezTo>
                  <a:cubicBezTo>
                    <a:pt x="127" y="208"/>
                    <a:pt x="127" y="208"/>
                    <a:pt x="127" y="208"/>
                  </a:cubicBezTo>
                  <a:cubicBezTo>
                    <a:pt x="164" y="179"/>
                    <a:pt x="164" y="179"/>
                    <a:pt x="164" y="179"/>
                  </a:cubicBezTo>
                  <a:cubicBezTo>
                    <a:pt x="167" y="177"/>
                    <a:pt x="165" y="173"/>
                    <a:pt x="162" y="173"/>
                  </a:cubicBezTo>
                  <a:close/>
                </a:path>
              </a:pathLst>
            </a:custGeom>
            <a:solidFill>
              <a:srgbClr val="9DBFC2"/>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9" name="Google Shape;345;p19"/>
            <p:cNvSpPr>
              <a:spLocks/>
            </p:cNvSpPr>
            <p:nvPr/>
          </p:nvSpPr>
          <p:spPr bwMode="auto">
            <a:xfrm>
              <a:off x="5713413" y="750888"/>
              <a:ext cx="762000" cy="1109663"/>
            </a:xfrm>
            <a:custGeom>
              <a:avLst/>
              <a:gdLst>
                <a:gd name="T0" fmla="*/ 2147483646 w 167"/>
                <a:gd name="T1" fmla="*/ 2147483646 h 243"/>
                <a:gd name="T2" fmla="*/ 2147483646 w 167"/>
                <a:gd name="T3" fmla="*/ 2147483646 h 243"/>
                <a:gd name="T4" fmla="*/ 2147483646 w 167"/>
                <a:gd name="T5" fmla="*/ 0 h 243"/>
                <a:gd name="T6" fmla="*/ 2147483646 w 167"/>
                <a:gd name="T7" fmla="*/ 0 h 243"/>
                <a:gd name="T8" fmla="*/ 2147483646 w 167"/>
                <a:gd name="T9" fmla="*/ 2147483646 h 243"/>
                <a:gd name="T10" fmla="*/ 2147483646 w 167"/>
                <a:gd name="T11" fmla="*/ 2147483646 h 243"/>
                <a:gd name="T12" fmla="*/ 2147483646 w 167"/>
                <a:gd name="T13" fmla="*/ 2147483646 h 243"/>
                <a:gd name="T14" fmla="*/ 2147483646 w 167"/>
                <a:gd name="T15" fmla="*/ 2147483646 h 243"/>
                <a:gd name="T16" fmla="*/ 2147483646 w 167"/>
                <a:gd name="T17" fmla="*/ 2147483646 h 243"/>
                <a:gd name="T18" fmla="*/ 2147483646 w 167"/>
                <a:gd name="T19" fmla="*/ 2147483646 h 243"/>
                <a:gd name="T20" fmla="*/ 2147483646 w 167"/>
                <a:gd name="T21" fmla="*/ 2147483646 h 243"/>
                <a:gd name="T22" fmla="*/ 2147483646 w 167"/>
                <a:gd name="T23" fmla="*/ 2147483646 h 243"/>
                <a:gd name="T24" fmla="*/ 2147483646 w 167"/>
                <a:gd name="T25" fmla="*/ 2147483646 h 2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7" h="243" extrusionOk="0">
                  <a:moveTo>
                    <a:pt x="162" y="173"/>
                  </a:moveTo>
                  <a:cubicBezTo>
                    <a:pt x="115" y="173"/>
                    <a:pt x="115" y="173"/>
                    <a:pt x="115" y="173"/>
                  </a:cubicBezTo>
                  <a:cubicBezTo>
                    <a:pt x="115" y="0"/>
                    <a:pt x="115" y="0"/>
                    <a:pt x="115" y="0"/>
                  </a:cubicBezTo>
                  <a:cubicBezTo>
                    <a:pt x="53" y="0"/>
                    <a:pt x="53" y="0"/>
                    <a:pt x="53" y="0"/>
                  </a:cubicBezTo>
                  <a:cubicBezTo>
                    <a:pt x="53" y="173"/>
                    <a:pt x="53" y="173"/>
                    <a:pt x="53" y="173"/>
                  </a:cubicBezTo>
                  <a:cubicBezTo>
                    <a:pt x="5" y="173"/>
                    <a:pt x="5" y="173"/>
                    <a:pt x="5" y="173"/>
                  </a:cubicBezTo>
                  <a:cubicBezTo>
                    <a:pt x="2" y="173"/>
                    <a:pt x="0" y="177"/>
                    <a:pt x="3" y="179"/>
                  </a:cubicBezTo>
                  <a:cubicBezTo>
                    <a:pt x="40" y="208"/>
                    <a:pt x="40" y="208"/>
                    <a:pt x="40" y="208"/>
                  </a:cubicBezTo>
                  <a:cubicBezTo>
                    <a:pt x="81" y="242"/>
                    <a:pt x="81" y="242"/>
                    <a:pt x="81" y="242"/>
                  </a:cubicBezTo>
                  <a:cubicBezTo>
                    <a:pt x="83" y="243"/>
                    <a:pt x="85" y="243"/>
                    <a:pt x="86" y="242"/>
                  </a:cubicBezTo>
                  <a:cubicBezTo>
                    <a:pt x="128" y="208"/>
                    <a:pt x="128" y="208"/>
                    <a:pt x="128" y="208"/>
                  </a:cubicBezTo>
                  <a:cubicBezTo>
                    <a:pt x="165" y="179"/>
                    <a:pt x="165" y="179"/>
                    <a:pt x="165" y="179"/>
                  </a:cubicBezTo>
                  <a:cubicBezTo>
                    <a:pt x="167" y="177"/>
                    <a:pt x="166" y="173"/>
                    <a:pt x="162" y="173"/>
                  </a:cubicBezTo>
                  <a:close/>
                </a:path>
              </a:pathLst>
            </a:custGeom>
            <a:solidFill>
              <a:srgbClr val="9DBFC2"/>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50" name="Google Shape;346;p19"/>
            <p:cNvSpPr>
              <a:spLocks/>
            </p:cNvSpPr>
            <p:nvPr/>
          </p:nvSpPr>
          <p:spPr bwMode="auto">
            <a:xfrm>
              <a:off x="4265613" y="750888"/>
              <a:ext cx="758825" cy="1109663"/>
            </a:xfrm>
            <a:custGeom>
              <a:avLst/>
              <a:gdLst>
                <a:gd name="T0" fmla="*/ 2147483646 w 166"/>
                <a:gd name="T1" fmla="*/ 2147483646 h 243"/>
                <a:gd name="T2" fmla="*/ 2147483646 w 166"/>
                <a:gd name="T3" fmla="*/ 2147483646 h 243"/>
                <a:gd name="T4" fmla="*/ 2147483646 w 166"/>
                <a:gd name="T5" fmla="*/ 0 h 243"/>
                <a:gd name="T6" fmla="*/ 2147483646 w 166"/>
                <a:gd name="T7" fmla="*/ 0 h 243"/>
                <a:gd name="T8" fmla="*/ 2147483646 w 166"/>
                <a:gd name="T9" fmla="*/ 2147483646 h 243"/>
                <a:gd name="T10" fmla="*/ 2147483646 w 166"/>
                <a:gd name="T11" fmla="*/ 2147483646 h 243"/>
                <a:gd name="T12" fmla="*/ 2147483646 w 166"/>
                <a:gd name="T13" fmla="*/ 2147483646 h 243"/>
                <a:gd name="T14" fmla="*/ 2147483646 w 166"/>
                <a:gd name="T15" fmla="*/ 2147483646 h 243"/>
                <a:gd name="T16" fmla="*/ 2147483646 w 166"/>
                <a:gd name="T17" fmla="*/ 2147483646 h 243"/>
                <a:gd name="T18" fmla="*/ 2147483646 w 166"/>
                <a:gd name="T19" fmla="*/ 2147483646 h 243"/>
                <a:gd name="T20" fmla="*/ 2147483646 w 166"/>
                <a:gd name="T21" fmla="*/ 2147483646 h 243"/>
                <a:gd name="T22" fmla="*/ 2147483646 w 166"/>
                <a:gd name="T23" fmla="*/ 2147483646 h 243"/>
                <a:gd name="T24" fmla="*/ 2147483646 w 166"/>
                <a:gd name="T25" fmla="*/ 2147483646 h 2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6" h="243" extrusionOk="0">
                  <a:moveTo>
                    <a:pt x="162" y="173"/>
                  </a:moveTo>
                  <a:cubicBezTo>
                    <a:pt x="114" y="173"/>
                    <a:pt x="114" y="173"/>
                    <a:pt x="114" y="173"/>
                  </a:cubicBezTo>
                  <a:cubicBezTo>
                    <a:pt x="114" y="0"/>
                    <a:pt x="114" y="0"/>
                    <a:pt x="114" y="0"/>
                  </a:cubicBezTo>
                  <a:cubicBezTo>
                    <a:pt x="52" y="0"/>
                    <a:pt x="52" y="0"/>
                    <a:pt x="52" y="0"/>
                  </a:cubicBezTo>
                  <a:cubicBezTo>
                    <a:pt x="52" y="173"/>
                    <a:pt x="52" y="173"/>
                    <a:pt x="52" y="173"/>
                  </a:cubicBezTo>
                  <a:cubicBezTo>
                    <a:pt x="4" y="173"/>
                    <a:pt x="4" y="173"/>
                    <a:pt x="4" y="173"/>
                  </a:cubicBezTo>
                  <a:cubicBezTo>
                    <a:pt x="1" y="173"/>
                    <a:pt x="0" y="177"/>
                    <a:pt x="2" y="179"/>
                  </a:cubicBezTo>
                  <a:cubicBezTo>
                    <a:pt x="39" y="208"/>
                    <a:pt x="39" y="208"/>
                    <a:pt x="39" y="208"/>
                  </a:cubicBezTo>
                  <a:cubicBezTo>
                    <a:pt x="81" y="242"/>
                    <a:pt x="81" y="242"/>
                    <a:pt x="81" y="242"/>
                  </a:cubicBezTo>
                  <a:cubicBezTo>
                    <a:pt x="82" y="243"/>
                    <a:pt x="84" y="243"/>
                    <a:pt x="85" y="242"/>
                  </a:cubicBezTo>
                  <a:cubicBezTo>
                    <a:pt x="127" y="208"/>
                    <a:pt x="127" y="208"/>
                    <a:pt x="127" y="208"/>
                  </a:cubicBezTo>
                  <a:cubicBezTo>
                    <a:pt x="164" y="179"/>
                    <a:pt x="164" y="179"/>
                    <a:pt x="164" y="179"/>
                  </a:cubicBezTo>
                  <a:cubicBezTo>
                    <a:pt x="166" y="177"/>
                    <a:pt x="165" y="173"/>
                    <a:pt x="162" y="173"/>
                  </a:cubicBezTo>
                  <a:close/>
                </a:path>
              </a:pathLst>
            </a:custGeom>
            <a:solidFill>
              <a:srgbClr val="9DBFC2"/>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grpSp>
      <p:pic>
        <p:nvPicPr>
          <p:cNvPr id="30724" name="Google Shape;348;p19"/>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7252" y="5839091"/>
            <a:ext cx="3585564" cy="4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Google Shape;349;p19"/>
          <p:cNvSpPr txBox="1">
            <a:spLocks noChangeArrowheads="1"/>
          </p:cNvSpPr>
          <p:nvPr/>
        </p:nvSpPr>
        <p:spPr bwMode="auto">
          <a:xfrm>
            <a:off x="9180392" y="5091653"/>
            <a:ext cx="1239284" cy="344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FFFFFF"/>
              </a:buClr>
              <a:buSzPts val="3200"/>
              <a:buFont typeface="Open Sans" panose="020B0606030504020204" pitchFamily="34" charset="0"/>
              <a:buNone/>
            </a:pPr>
            <a:r>
              <a:rPr lang="en-US" altLang="en-US" sz="2400" b="1" dirty="0">
                <a:solidFill>
                  <a:srgbClr val="FFFFFF"/>
                </a:solidFill>
                <a:latin typeface="Open Sans" panose="020B0606030504020204" pitchFamily="34" charset="0"/>
                <a:cs typeface="Open Sans" panose="020B0606030504020204" pitchFamily="34" charset="0"/>
                <a:sym typeface="Open Sans" panose="020B0606030504020204" pitchFamily="34" charset="0"/>
              </a:rPr>
              <a:t>Uganda</a:t>
            </a:r>
            <a:endParaRPr lang="en-US" altLang="en-US" sz="1050" dirty="0">
              <a:cs typeface="Open Sans" panose="020B0606030504020204" pitchFamily="34" charset="0"/>
            </a:endParaRPr>
          </a:p>
        </p:txBody>
      </p:sp>
      <p:sp>
        <p:nvSpPr>
          <p:cNvPr id="30726" name="Google Shape;350;p19"/>
          <p:cNvSpPr txBox="1">
            <a:spLocks noChangeArrowheads="1"/>
          </p:cNvSpPr>
          <p:nvPr/>
        </p:nvSpPr>
        <p:spPr bwMode="auto">
          <a:xfrm>
            <a:off x="9048798" y="4051147"/>
            <a:ext cx="1370878" cy="513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FFFFFF"/>
              </a:buClr>
              <a:buSzPts val="4000"/>
              <a:buFont typeface="Open Sans" panose="020B0606030504020204" pitchFamily="34" charset="0"/>
              <a:buNone/>
            </a:pPr>
            <a:r>
              <a:rPr lang="en-US" altLang="en-US" sz="3000" b="1" dirty="0">
                <a:solidFill>
                  <a:srgbClr val="FFFFFF"/>
                </a:solidFill>
                <a:latin typeface="Open Sans" panose="020B0606030504020204" pitchFamily="34" charset="0"/>
                <a:cs typeface="Open Sans" panose="020B0606030504020204" pitchFamily="34" charset="0"/>
                <a:sym typeface="Open Sans" panose="020B0606030504020204" pitchFamily="34" charset="0"/>
              </a:rPr>
              <a:t>East Africa</a:t>
            </a:r>
            <a:endParaRPr lang="en-US" altLang="en-US" sz="1050" dirty="0">
              <a:cs typeface="Open Sans" panose="020B0606030504020204" pitchFamily="34" charset="0"/>
            </a:endParaRPr>
          </a:p>
        </p:txBody>
      </p:sp>
      <p:sp>
        <p:nvSpPr>
          <p:cNvPr id="30727" name="Google Shape;351;p19"/>
          <p:cNvSpPr txBox="1">
            <a:spLocks noChangeArrowheads="1"/>
          </p:cNvSpPr>
          <p:nvPr/>
        </p:nvSpPr>
        <p:spPr bwMode="auto">
          <a:xfrm>
            <a:off x="8904027" y="3109626"/>
            <a:ext cx="1896995" cy="68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FFFFFF"/>
              </a:buClr>
              <a:buSzPts val="6300"/>
              <a:buFont typeface="Open Sans" panose="020B0606030504020204" pitchFamily="34" charset="0"/>
              <a:buNone/>
            </a:pPr>
            <a:r>
              <a:rPr lang="en-US" altLang="en-US" sz="4725" b="1" dirty="0">
                <a:solidFill>
                  <a:srgbClr val="FFFFFF"/>
                </a:solidFill>
                <a:latin typeface="Open Sans" panose="020B0606030504020204" pitchFamily="34" charset="0"/>
                <a:cs typeface="Open Sans" panose="020B0606030504020204" pitchFamily="34" charset="0"/>
                <a:sym typeface="Open Sans" panose="020B0606030504020204" pitchFamily="34" charset="0"/>
              </a:rPr>
              <a:t>Africa</a:t>
            </a:r>
            <a:endParaRPr lang="en-US" altLang="en-US" sz="1050" dirty="0">
              <a:cs typeface="Open Sans" panose="020B0606030504020204" pitchFamily="34" charset="0"/>
            </a:endParaRPr>
          </a:p>
        </p:txBody>
      </p:sp>
      <p:sp>
        <p:nvSpPr>
          <p:cNvPr id="30730" name="Google Shape;354;p19"/>
          <p:cNvSpPr txBox="1">
            <a:spLocks noChangeArrowheads="1"/>
          </p:cNvSpPr>
          <p:nvPr/>
        </p:nvSpPr>
        <p:spPr bwMode="auto">
          <a:xfrm>
            <a:off x="6532375" y="5421439"/>
            <a:ext cx="1842080" cy="290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065381"/>
              </a:buClr>
              <a:buSzPts val="2400"/>
              <a:buFont typeface="Open Sans" panose="020B0606030504020204" pitchFamily="34" charset="0"/>
              <a:buNone/>
            </a:pPr>
            <a:r>
              <a:rPr lang="en-US" altLang="en-US" sz="1800" b="1" dirty="0">
                <a:solidFill>
                  <a:srgbClr val="065381"/>
                </a:solidFill>
                <a:latin typeface="Open Sans" panose="020B0606030504020204" pitchFamily="34" charset="0"/>
                <a:cs typeface="Open Sans" panose="020B0606030504020204" pitchFamily="34" charset="0"/>
                <a:sym typeface="Open Sans" panose="020B0606030504020204" pitchFamily="34" charset="0"/>
              </a:rPr>
              <a:t>Uganda</a:t>
            </a:r>
            <a:endParaRPr lang="en-US" altLang="en-US" sz="1050" dirty="0">
              <a:cs typeface="Open Sans" panose="020B0606030504020204" pitchFamily="34" charset="0"/>
            </a:endParaRPr>
          </a:p>
        </p:txBody>
      </p:sp>
      <p:grpSp>
        <p:nvGrpSpPr>
          <p:cNvPr id="30731" name="Google Shape;355;p19"/>
          <p:cNvGrpSpPr>
            <a:grpSpLocks/>
          </p:cNvGrpSpPr>
          <p:nvPr/>
        </p:nvGrpSpPr>
        <p:grpSpPr bwMode="auto">
          <a:xfrm>
            <a:off x="5564776" y="3184539"/>
            <a:ext cx="2764368" cy="2130482"/>
            <a:chOff x="841375" y="2692401"/>
            <a:chExt cx="3516313" cy="2768600"/>
          </a:xfrm>
        </p:grpSpPr>
        <p:sp>
          <p:nvSpPr>
            <p:cNvPr id="30738" name="Google Shape;356;p19"/>
            <p:cNvSpPr>
              <a:spLocks/>
            </p:cNvSpPr>
            <p:nvPr/>
          </p:nvSpPr>
          <p:spPr bwMode="auto">
            <a:xfrm>
              <a:off x="841375" y="2692401"/>
              <a:ext cx="2324100" cy="160338"/>
            </a:xfrm>
            <a:custGeom>
              <a:avLst/>
              <a:gdLst>
                <a:gd name="T0" fmla="*/ 2147483646 w 509"/>
                <a:gd name="T1" fmla="*/ 2147483646 h 35"/>
                <a:gd name="T2" fmla="*/ 2147483646 w 509"/>
                <a:gd name="T3" fmla="*/ 2147483646 h 35"/>
                <a:gd name="T4" fmla="*/ 2147483646 w 509"/>
                <a:gd name="T5" fmla="*/ 2147483646 h 35"/>
                <a:gd name="T6" fmla="*/ 2147483646 w 509"/>
                <a:gd name="T7" fmla="*/ 0 h 35"/>
                <a:gd name="T8" fmla="*/ 2147483646 w 509"/>
                <a:gd name="T9" fmla="*/ 0 h 35"/>
                <a:gd name="T10" fmla="*/ 0 w 509"/>
                <a:gd name="T11" fmla="*/ 2147483646 h 35"/>
                <a:gd name="T12" fmla="*/ 2147483646 w 509"/>
                <a:gd name="T13" fmla="*/ 2147483646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9" h="35" extrusionOk="0">
                  <a:moveTo>
                    <a:pt x="17" y="35"/>
                  </a:moveTo>
                  <a:cubicBezTo>
                    <a:pt x="492" y="35"/>
                    <a:pt x="492" y="35"/>
                    <a:pt x="492" y="35"/>
                  </a:cubicBezTo>
                  <a:cubicBezTo>
                    <a:pt x="501" y="35"/>
                    <a:pt x="509" y="27"/>
                    <a:pt x="509" y="17"/>
                  </a:cubicBezTo>
                  <a:cubicBezTo>
                    <a:pt x="509" y="8"/>
                    <a:pt x="501" y="0"/>
                    <a:pt x="492" y="0"/>
                  </a:cubicBezTo>
                  <a:cubicBezTo>
                    <a:pt x="17" y="0"/>
                    <a:pt x="17" y="0"/>
                    <a:pt x="17" y="0"/>
                  </a:cubicBezTo>
                  <a:cubicBezTo>
                    <a:pt x="8" y="0"/>
                    <a:pt x="0" y="8"/>
                    <a:pt x="0" y="17"/>
                  </a:cubicBezTo>
                  <a:cubicBezTo>
                    <a:pt x="0" y="27"/>
                    <a:pt x="8" y="35"/>
                    <a:pt x="17" y="35"/>
                  </a:cubicBezTo>
                </a:path>
              </a:pathLst>
            </a:custGeom>
            <a:solidFill>
              <a:srgbClr val="D8EEF0"/>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39" name="Google Shape;357;p19"/>
            <p:cNvSpPr>
              <a:spLocks/>
            </p:cNvSpPr>
            <p:nvPr/>
          </p:nvSpPr>
          <p:spPr bwMode="auto">
            <a:xfrm>
              <a:off x="841375" y="2692401"/>
              <a:ext cx="2041525" cy="160338"/>
            </a:xfrm>
            <a:custGeom>
              <a:avLst/>
              <a:gdLst>
                <a:gd name="T0" fmla="*/ 2147483646 w 447"/>
                <a:gd name="T1" fmla="*/ 2147483646 h 35"/>
                <a:gd name="T2" fmla="*/ 2147483646 w 447"/>
                <a:gd name="T3" fmla="*/ 2147483646 h 35"/>
                <a:gd name="T4" fmla="*/ 2147483646 w 447"/>
                <a:gd name="T5" fmla="*/ 2147483646 h 35"/>
                <a:gd name="T6" fmla="*/ 2147483646 w 447"/>
                <a:gd name="T7" fmla="*/ 0 h 35"/>
                <a:gd name="T8" fmla="*/ 2147483646 w 447"/>
                <a:gd name="T9" fmla="*/ 0 h 35"/>
                <a:gd name="T10" fmla="*/ 0 w 447"/>
                <a:gd name="T11" fmla="*/ 2147483646 h 35"/>
                <a:gd name="T12" fmla="*/ 2147483646 w 447"/>
                <a:gd name="T13" fmla="*/ 2147483646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7" h="35" extrusionOk="0">
                  <a:moveTo>
                    <a:pt x="17" y="35"/>
                  </a:moveTo>
                  <a:cubicBezTo>
                    <a:pt x="430" y="35"/>
                    <a:pt x="430" y="35"/>
                    <a:pt x="430" y="35"/>
                  </a:cubicBezTo>
                  <a:cubicBezTo>
                    <a:pt x="440" y="35"/>
                    <a:pt x="447" y="27"/>
                    <a:pt x="447" y="17"/>
                  </a:cubicBezTo>
                  <a:cubicBezTo>
                    <a:pt x="447" y="8"/>
                    <a:pt x="440" y="0"/>
                    <a:pt x="430" y="0"/>
                  </a:cubicBezTo>
                  <a:cubicBezTo>
                    <a:pt x="17" y="0"/>
                    <a:pt x="17" y="0"/>
                    <a:pt x="17" y="0"/>
                  </a:cubicBezTo>
                  <a:cubicBezTo>
                    <a:pt x="8" y="0"/>
                    <a:pt x="0" y="8"/>
                    <a:pt x="0" y="17"/>
                  </a:cubicBezTo>
                  <a:cubicBezTo>
                    <a:pt x="0" y="27"/>
                    <a:pt x="8" y="35"/>
                    <a:pt x="17" y="35"/>
                  </a:cubicBezTo>
                </a:path>
              </a:pathLst>
            </a:custGeom>
            <a:solidFill>
              <a:srgbClr val="64D0DA"/>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0" name="Google Shape;358;p19"/>
            <p:cNvSpPr>
              <a:spLocks/>
            </p:cNvSpPr>
            <p:nvPr/>
          </p:nvSpPr>
          <p:spPr bwMode="auto">
            <a:xfrm>
              <a:off x="1425575" y="3990976"/>
              <a:ext cx="2324100" cy="153988"/>
            </a:xfrm>
            <a:custGeom>
              <a:avLst/>
              <a:gdLst>
                <a:gd name="T0" fmla="*/ 2147483646 w 509"/>
                <a:gd name="T1" fmla="*/ 2147483646 h 34"/>
                <a:gd name="T2" fmla="*/ 2147483646 w 509"/>
                <a:gd name="T3" fmla="*/ 2147483646 h 34"/>
                <a:gd name="T4" fmla="*/ 2147483646 w 509"/>
                <a:gd name="T5" fmla="*/ 2147483646 h 34"/>
                <a:gd name="T6" fmla="*/ 2147483646 w 509"/>
                <a:gd name="T7" fmla="*/ 0 h 34"/>
                <a:gd name="T8" fmla="*/ 2147483646 w 509"/>
                <a:gd name="T9" fmla="*/ 0 h 34"/>
                <a:gd name="T10" fmla="*/ 0 w 509"/>
                <a:gd name="T11" fmla="*/ 2147483646 h 34"/>
                <a:gd name="T12" fmla="*/ 2147483646 w 509"/>
                <a:gd name="T13" fmla="*/ 2147483646 h 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9" h="34" extrusionOk="0">
                  <a:moveTo>
                    <a:pt x="18" y="34"/>
                  </a:moveTo>
                  <a:cubicBezTo>
                    <a:pt x="492" y="34"/>
                    <a:pt x="492" y="34"/>
                    <a:pt x="492" y="34"/>
                  </a:cubicBezTo>
                  <a:cubicBezTo>
                    <a:pt x="502" y="34"/>
                    <a:pt x="509" y="27"/>
                    <a:pt x="509" y="17"/>
                  </a:cubicBezTo>
                  <a:cubicBezTo>
                    <a:pt x="509" y="8"/>
                    <a:pt x="502" y="0"/>
                    <a:pt x="492" y="0"/>
                  </a:cubicBezTo>
                  <a:cubicBezTo>
                    <a:pt x="18" y="0"/>
                    <a:pt x="18" y="0"/>
                    <a:pt x="18" y="0"/>
                  </a:cubicBezTo>
                  <a:cubicBezTo>
                    <a:pt x="8" y="0"/>
                    <a:pt x="0" y="8"/>
                    <a:pt x="0" y="17"/>
                  </a:cubicBezTo>
                  <a:cubicBezTo>
                    <a:pt x="0" y="27"/>
                    <a:pt x="8" y="34"/>
                    <a:pt x="18" y="34"/>
                  </a:cubicBezTo>
                </a:path>
              </a:pathLst>
            </a:custGeom>
            <a:solidFill>
              <a:srgbClr val="C9E6F2"/>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1" name="Google Shape;359;p19"/>
            <p:cNvSpPr>
              <a:spLocks/>
            </p:cNvSpPr>
            <p:nvPr/>
          </p:nvSpPr>
          <p:spPr bwMode="auto">
            <a:xfrm>
              <a:off x="1425575" y="3990976"/>
              <a:ext cx="1287462" cy="153988"/>
            </a:xfrm>
            <a:custGeom>
              <a:avLst/>
              <a:gdLst>
                <a:gd name="T0" fmla="*/ 2147483646 w 282"/>
                <a:gd name="T1" fmla="*/ 2147483646 h 34"/>
                <a:gd name="T2" fmla="*/ 2147483646 w 282"/>
                <a:gd name="T3" fmla="*/ 2147483646 h 34"/>
                <a:gd name="T4" fmla="*/ 2147483646 w 282"/>
                <a:gd name="T5" fmla="*/ 2147483646 h 34"/>
                <a:gd name="T6" fmla="*/ 2147483646 w 282"/>
                <a:gd name="T7" fmla="*/ 0 h 34"/>
                <a:gd name="T8" fmla="*/ 2147483646 w 282"/>
                <a:gd name="T9" fmla="*/ 0 h 34"/>
                <a:gd name="T10" fmla="*/ 0 w 282"/>
                <a:gd name="T11" fmla="*/ 2147483646 h 34"/>
                <a:gd name="T12" fmla="*/ 2147483646 w 282"/>
                <a:gd name="T13" fmla="*/ 2147483646 h 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2" h="34" extrusionOk="0">
                  <a:moveTo>
                    <a:pt x="18" y="34"/>
                  </a:moveTo>
                  <a:cubicBezTo>
                    <a:pt x="264" y="34"/>
                    <a:pt x="264" y="34"/>
                    <a:pt x="264" y="34"/>
                  </a:cubicBezTo>
                  <a:cubicBezTo>
                    <a:pt x="274" y="34"/>
                    <a:pt x="282" y="27"/>
                    <a:pt x="282" y="17"/>
                  </a:cubicBezTo>
                  <a:cubicBezTo>
                    <a:pt x="282" y="8"/>
                    <a:pt x="274" y="0"/>
                    <a:pt x="264" y="0"/>
                  </a:cubicBezTo>
                  <a:cubicBezTo>
                    <a:pt x="18" y="0"/>
                    <a:pt x="18" y="0"/>
                    <a:pt x="18" y="0"/>
                  </a:cubicBezTo>
                  <a:cubicBezTo>
                    <a:pt x="8" y="0"/>
                    <a:pt x="0" y="8"/>
                    <a:pt x="0" y="17"/>
                  </a:cubicBezTo>
                  <a:cubicBezTo>
                    <a:pt x="0" y="27"/>
                    <a:pt x="8" y="34"/>
                    <a:pt x="18" y="34"/>
                  </a:cubicBezTo>
                </a:path>
              </a:pathLst>
            </a:custGeom>
            <a:solidFill>
              <a:srgbClr val="2EB0E4"/>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2" name="Google Shape;360;p19"/>
            <p:cNvSpPr>
              <a:spLocks/>
            </p:cNvSpPr>
            <p:nvPr/>
          </p:nvSpPr>
          <p:spPr bwMode="auto">
            <a:xfrm>
              <a:off x="2038350" y="5307013"/>
              <a:ext cx="2319338" cy="153988"/>
            </a:xfrm>
            <a:custGeom>
              <a:avLst/>
              <a:gdLst>
                <a:gd name="T0" fmla="*/ 2147483646 w 508"/>
                <a:gd name="T1" fmla="*/ 2147483646 h 34"/>
                <a:gd name="T2" fmla="*/ 2147483646 w 508"/>
                <a:gd name="T3" fmla="*/ 2147483646 h 34"/>
                <a:gd name="T4" fmla="*/ 2147483646 w 508"/>
                <a:gd name="T5" fmla="*/ 2147483646 h 34"/>
                <a:gd name="T6" fmla="*/ 2147483646 w 508"/>
                <a:gd name="T7" fmla="*/ 0 h 34"/>
                <a:gd name="T8" fmla="*/ 2147483646 w 508"/>
                <a:gd name="T9" fmla="*/ 0 h 34"/>
                <a:gd name="T10" fmla="*/ 0 w 508"/>
                <a:gd name="T11" fmla="*/ 2147483646 h 34"/>
                <a:gd name="T12" fmla="*/ 2147483646 w 508"/>
                <a:gd name="T13" fmla="*/ 2147483646 h 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8" h="34" extrusionOk="0">
                  <a:moveTo>
                    <a:pt x="17" y="34"/>
                  </a:moveTo>
                  <a:cubicBezTo>
                    <a:pt x="491" y="34"/>
                    <a:pt x="491" y="34"/>
                    <a:pt x="491" y="34"/>
                  </a:cubicBezTo>
                  <a:cubicBezTo>
                    <a:pt x="501" y="34"/>
                    <a:pt x="508" y="27"/>
                    <a:pt x="508" y="17"/>
                  </a:cubicBezTo>
                  <a:cubicBezTo>
                    <a:pt x="508" y="8"/>
                    <a:pt x="501" y="0"/>
                    <a:pt x="491" y="0"/>
                  </a:cubicBezTo>
                  <a:cubicBezTo>
                    <a:pt x="17" y="0"/>
                    <a:pt x="17" y="0"/>
                    <a:pt x="17" y="0"/>
                  </a:cubicBezTo>
                  <a:cubicBezTo>
                    <a:pt x="7" y="0"/>
                    <a:pt x="0" y="8"/>
                    <a:pt x="0" y="17"/>
                  </a:cubicBezTo>
                  <a:cubicBezTo>
                    <a:pt x="0" y="27"/>
                    <a:pt x="7" y="34"/>
                    <a:pt x="17" y="34"/>
                  </a:cubicBezTo>
                </a:path>
              </a:pathLst>
            </a:custGeom>
            <a:solidFill>
              <a:srgbClr val="BEDBED"/>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sp>
          <p:nvSpPr>
            <p:cNvPr id="30743" name="Google Shape;361;p19"/>
            <p:cNvSpPr>
              <a:spLocks/>
            </p:cNvSpPr>
            <p:nvPr/>
          </p:nvSpPr>
          <p:spPr bwMode="auto">
            <a:xfrm>
              <a:off x="2033589" y="5307013"/>
              <a:ext cx="501650" cy="153988"/>
            </a:xfrm>
            <a:custGeom>
              <a:avLst/>
              <a:gdLst>
                <a:gd name="T0" fmla="*/ 2147483646 w 110"/>
                <a:gd name="T1" fmla="*/ 2147483646 h 34"/>
                <a:gd name="T2" fmla="*/ 2147483646 w 110"/>
                <a:gd name="T3" fmla="*/ 2147483646 h 34"/>
                <a:gd name="T4" fmla="*/ 2147483646 w 110"/>
                <a:gd name="T5" fmla="*/ 2147483646 h 34"/>
                <a:gd name="T6" fmla="*/ 2147483646 w 110"/>
                <a:gd name="T7" fmla="*/ 0 h 34"/>
                <a:gd name="T8" fmla="*/ 2147483646 w 110"/>
                <a:gd name="T9" fmla="*/ 0 h 34"/>
                <a:gd name="T10" fmla="*/ 0 w 110"/>
                <a:gd name="T11" fmla="*/ 2147483646 h 34"/>
                <a:gd name="T12" fmla="*/ 2147483646 w 110"/>
                <a:gd name="T13" fmla="*/ 2147483646 h 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0" h="34" extrusionOk="0">
                  <a:moveTo>
                    <a:pt x="17" y="34"/>
                  </a:moveTo>
                  <a:cubicBezTo>
                    <a:pt x="93" y="34"/>
                    <a:pt x="93" y="34"/>
                    <a:pt x="93" y="34"/>
                  </a:cubicBezTo>
                  <a:cubicBezTo>
                    <a:pt x="102" y="34"/>
                    <a:pt x="110" y="27"/>
                    <a:pt x="110" y="17"/>
                  </a:cubicBezTo>
                  <a:cubicBezTo>
                    <a:pt x="110" y="8"/>
                    <a:pt x="102" y="0"/>
                    <a:pt x="93" y="0"/>
                  </a:cubicBezTo>
                  <a:cubicBezTo>
                    <a:pt x="17" y="0"/>
                    <a:pt x="17" y="0"/>
                    <a:pt x="17" y="0"/>
                  </a:cubicBezTo>
                  <a:cubicBezTo>
                    <a:pt x="8" y="0"/>
                    <a:pt x="0" y="8"/>
                    <a:pt x="0" y="17"/>
                  </a:cubicBezTo>
                  <a:cubicBezTo>
                    <a:pt x="0" y="27"/>
                    <a:pt x="8" y="34"/>
                    <a:pt x="17" y="34"/>
                  </a:cubicBezTo>
                </a:path>
              </a:pathLst>
            </a:custGeom>
            <a:solidFill>
              <a:srgbClr val="065381"/>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endParaRPr lang="en-US" sz="1350"/>
            </a:p>
          </p:txBody>
        </p:sp>
      </p:grpSp>
      <p:sp>
        <p:nvSpPr>
          <p:cNvPr id="30732" name="Google Shape;362;p19"/>
          <p:cNvSpPr txBox="1">
            <a:spLocks noChangeArrowheads="1"/>
          </p:cNvSpPr>
          <p:nvPr/>
        </p:nvSpPr>
        <p:spPr bwMode="auto">
          <a:xfrm>
            <a:off x="5881774" y="2791489"/>
            <a:ext cx="1284214" cy="377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020202"/>
              </a:buClr>
              <a:buSzPts val="3200"/>
              <a:buFont typeface="Open Sans" panose="020B0606030504020204" pitchFamily="34" charset="0"/>
              <a:buNone/>
            </a:pPr>
            <a:r>
              <a:rPr lang="en-US" altLang="en-US" sz="2400" b="1" dirty="0">
                <a:solidFill>
                  <a:srgbClr val="020202"/>
                </a:solidFill>
                <a:latin typeface="Open Sans" panose="020B0606030504020204" pitchFamily="34" charset="0"/>
                <a:cs typeface="Open Sans" panose="020B0606030504020204" pitchFamily="34" charset="0"/>
                <a:sym typeface="Open Sans" panose="020B0606030504020204" pitchFamily="34" charset="0"/>
              </a:rPr>
              <a:t>US$ 4.5b</a:t>
            </a:r>
            <a:endParaRPr lang="en-US" altLang="en-US" sz="1050" dirty="0">
              <a:cs typeface="Open Sans" panose="020B0606030504020204" pitchFamily="34" charset="0"/>
            </a:endParaRPr>
          </a:p>
        </p:txBody>
      </p:sp>
      <p:sp>
        <p:nvSpPr>
          <p:cNvPr id="30733" name="Google Shape;363;p19"/>
          <p:cNvSpPr txBox="1">
            <a:spLocks noChangeArrowheads="1"/>
          </p:cNvSpPr>
          <p:nvPr/>
        </p:nvSpPr>
        <p:spPr bwMode="auto">
          <a:xfrm>
            <a:off x="6170235" y="3775188"/>
            <a:ext cx="1604956" cy="377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020202"/>
              </a:buClr>
              <a:buSzPts val="3200"/>
              <a:buFont typeface="Open Sans" panose="020B0606030504020204" pitchFamily="34" charset="0"/>
              <a:buNone/>
            </a:pPr>
            <a:r>
              <a:rPr lang="en-US" altLang="en-US" sz="2400" b="1" dirty="0">
                <a:solidFill>
                  <a:srgbClr val="020202"/>
                </a:solidFill>
                <a:latin typeface="Open Sans" panose="020B0606030504020204" pitchFamily="34" charset="0"/>
                <a:cs typeface="Open Sans" panose="020B0606030504020204" pitchFamily="34" charset="0"/>
                <a:sym typeface="Open Sans" panose="020B0606030504020204" pitchFamily="34" charset="0"/>
              </a:rPr>
              <a:t>US$ 492m</a:t>
            </a:r>
            <a:endParaRPr lang="en-US" altLang="en-US" sz="1050" dirty="0">
              <a:cs typeface="Open Sans" panose="020B0606030504020204" pitchFamily="34" charset="0"/>
            </a:endParaRPr>
          </a:p>
        </p:txBody>
      </p:sp>
      <p:sp>
        <p:nvSpPr>
          <p:cNvPr id="30734" name="Google Shape;364;p19"/>
          <p:cNvSpPr txBox="1">
            <a:spLocks noChangeArrowheads="1"/>
          </p:cNvSpPr>
          <p:nvPr/>
        </p:nvSpPr>
        <p:spPr bwMode="auto">
          <a:xfrm>
            <a:off x="6709212" y="4826379"/>
            <a:ext cx="1490137" cy="391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020202"/>
              </a:buClr>
              <a:buSzPts val="3200"/>
              <a:buFont typeface="Open Sans" panose="020B0606030504020204" pitchFamily="34" charset="0"/>
              <a:buNone/>
            </a:pPr>
            <a:r>
              <a:rPr lang="en-US" altLang="en-US" sz="2400" b="1" dirty="0">
                <a:solidFill>
                  <a:srgbClr val="020202"/>
                </a:solidFill>
                <a:latin typeface="Open Sans" panose="020B0606030504020204" pitchFamily="34" charset="0"/>
                <a:cs typeface="Open Sans" panose="020B0606030504020204" pitchFamily="34" charset="0"/>
                <a:sym typeface="Open Sans" panose="020B0606030504020204" pitchFamily="34" charset="0"/>
              </a:rPr>
              <a:t>US$ 123m</a:t>
            </a:r>
            <a:endParaRPr lang="en-US" altLang="en-US" sz="1050" dirty="0">
              <a:cs typeface="Open Sans" panose="020B0606030504020204" pitchFamily="34" charset="0"/>
            </a:endParaRPr>
          </a:p>
        </p:txBody>
      </p:sp>
      <p:sp>
        <p:nvSpPr>
          <p:cNvPr id="30737" name="Google Shape;367;p19"/>
          <p:cNvSpPr txBox="1">
            <a:spLocks noChangeArrowheads="1"/>
          </p:cNvSpPr>
          <p:nvPr/>
        </p:nvSpPr>
        <p:spPr bwMode="auto">
          <a:xfrm>
            <a:off x="6512236" y="5721784"/>
            <a:ext cx="2376750" cy="658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600"/>
              <a:buFont typeface="Open Sans" panose="020B0606030504020204" pitchFamily="34" charset="0"/>
              <a:buNone/>
            </a:pPr>
            <a:r>
              <a:rPr lang="en-US" altLang="en-US" sz="1200" dirty="0">
                <a:latin typeface="Open Sans" panose="020B0606030504020204" pitchFamily="34" charset="0"/>
                <a:cs typeface="Open Sans" panose="020B0606030504020204" pitchFamily="34" charset="0"/>
                <a:sym typeface="Open Sans" panose="020B0606030504020204" pitchFamily="34" charset="0"/>
              </a:rPr>
              <a:t>Investments made without considering oil and gas  investments amount to c. US$ 50m per annum</a:t>
            </a:r>
            <a:endParaRPr lang="en-US" altLang="en-US" sz="1050" dirty="0">
              <a:cs typeface="Open Sans" panose="020B0606030504020204" pitchFamily="34" charset="0"/>
            </a:endParaRPr>
          </a:p>
        </p:txBody>
      </p:sp>
      <p:sp>
        <p:nvSpPr>
          <p:cNvPr id="5" name="Title 1">
            <a:extLst>
              <a:ext uri="{FF2B5EF4-FFF2-40B4-BE49-F238E27FC236}">
                <a16:creationId xmlns:a16="http://schemas.microsoft.com/office/drawing/2014/main" id="{DB48FA34-EDB8-C557-C7A6-5F18E2B8D4F3}"/>
              </a:ext>
            </a:extLst>
          </p:cNvPr>
          <p:cNvSpPr txBox="1">
            <a:spLocks/>
          </p:cNvSpPr>
          <p:nvPr/>
        </p:nvSpPr>
        <p:spPr>
          <a:xfrm>
            <a:off x="838200" y="-42807"/>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t>Data and Trends in Africa, East Africa &amp; Uganda</a:t>
            </a:r>
          </a:p>
          <a:p>
            <a:r>
              <a:rPr lang="en-US" sz="4000" dirty="0"/>
              <a:t>2016 – 2021</a:t>
            </a:r>
          </a:p>
        </p:txBody>
      </p:sp>
      <p:sp>
        <p:nvSpPr>
          <p:cNvPr id="2" name="TextBox 1"/>
          <p:cNvSpPr txBox="1"/>
          <p:nvPr/>
        </p:nvSpPr>
        <p:spPr>
          <a:xfrm>
            <a:off x="8062875" y="1450927"/>
            <a:ext cx="3378365" cy="369332"/>
          </a:xfrm>
          <a:prstGeom prst="rect">
            <a:avLst/>
          </a:prstGeom>
          <a:noFill/>
        </p:spPr>
        <p:txBody>
          <a:bodyPr wrap="square" rtlCol="0">
            <a:spAutoFit/>
          </a:bodyPr>
          <a:lstStyle/>
          <a:p>
            <a:r>
              <a:rPr lang="en-US" dirty="0"/>
              <a:t>Private capital action per annum</a:t>
            </a:r>
          </a:p>
        </p:txBody>
      </p:sp>
      <p:pic>
        <p:nvPicPr>
          <p:cNvPr id="3" name="Picture 2"/>
          <p:cNvPicPr>
            <a:picLocks noChangeAspect="1"/>
          </p:cNvPicPr>
          <p:nvPr/>
        </p:nvPicPr>
        <p:blipFill>
          <a:blip r:embed="rId4"/>
          <a:stretch>
            <a:fillRect/>
          </a:stretch>
        </p:blipFill>
        <p:spPr>
          <a:xfrm>
            <a:off x="140729" y="1979426"/>
            <a:ext cx="5190667" cy="3969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115568" y="548640"/>
            <a:ext cx="10168128" cy="1179576"/>
          </a:xfrm>
        </p:spPr>
        <p:txBody>
          <a:bodyPr>
            <a:normAutofit/>
          </a:bodyPr>
          <a:lstStyle/>
          <a:p>
            <a:r>
              <a:rPr lang="en-US" sz="4000" dirty="0"/>
              <a:t>Key enabling areas for implementation &amp; reform</a:t>
            </a:r>
            <a:endParaRPr lang="en-US" sz="4000"/>
          </a:p>
        </p:txBody>
      </p:sp>
      <p:sp>
        <p:nvSpPr>
          <p:cNvPr id="14" name="Rectangle 13">
            <a:extLst>
              <a:ext uri="{FF2B5EF4-FFF2-40B4-BE49-F238E27FC236}">
                <a16:creationId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6" name="Content Placeholder 5">
            <a:extLst>
              <a:ext uri="{FF2B5EF4-FFF2-40B4-BE49-F238E27FC236}">
                <a16:creationId xmlns:a16="http://schemas.microsoft.com/office/drawing/2014/main" id="{7854C071-39FD-0DC9-3F02-4C464D027E2F}"/>
              </a:ext>
            </a:extLst>
          </p:cNvPr>
          <p:cNvGraphicFramePr>
            <a:graphicFrameLocks noGrp="1"/>
          </p:cNvGraphicFramePr>
          <p:nvPr>
            <p:ph idx="1"/>
            <p:extLst>
              <p:ext uri="{D42A27DB-BD31-4B8C-83A1-F6EECF244321}">
                <p14:modId xmlns:p14="http://schemas.microsoft.com/office/powerpoint/2010/main" val="88559416"/>
              </p:ext>
            </p:extLst>
          </p:nvPr>
        </p:nvGraphicFramePr>
        <p:xfrm>
          <a:off x="838199" y="1825625"/>
          <a:ext cx="10884409" cy="4510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1562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15568" y="520505"/>
            <a:ext cx="10168128" cy="756519"/>
          </a:xfrm>
        </p:spPr>
        <p:txBody>
          <a:bodyPr>
            <a:normAutofit/>
          </a:bodyPr>
          <a:lstStyle/>
          <a:p>
            <a:r>
              <a:rPr lang="en-US" sz="4000" dirty="0"/>
              <a:t>Benefits of implementing proposed reform areas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44" name="Group 43">
            <a:extLst>
              <a:ext uri="{FF2B5EF4-FFF2-40B4-BE49-F238E27FC236}">
                <a16:creationId xmlns:a16="http://schemas.microsoft.com/office/drawing/2014/main" id="{49DB5661-141E-21C5-BF6B-78E0E8405F27}"/>
              </a:ext>
            </a:extLst>
          </p:cNvPr>
          <p:cNvGrpSpPr/>
          <p:nvPr/>
        </p:nvGrpSpPr>
        <p:grpSpPr>
          <a:xfrm>
            <a:off x="287441" y="1277024"/>
            <a:ext cx="11345015" cy="4930593"/>
            <a:chOff x="377593" y="2096194"/>
            <a:chExt cx="11345015" cy="4514432"/>
          </a:xfrm>
        </p:grpSpPr>
        <p:sp>
          <p:nvSpPr>
            <p:cNvPr id="6" name="Google Shape;4236;p93">
              <a:extLst>
                <a:ext uri="{FF2B5EF4-FFF2-40B4-BE49-F238E27FC236}">
                  <a16:creationId xmlns:a16="http://schemas.microsoft.com/office/drawing/2014/main" id="{1DC0A66E-9CD1-7C74-53D0-0664E99DA507}"/>
                </a:ext>
              </a:extLst>
            </p:cNvPr>
            <p:cNvSpPr txBox="1">
              <a:spLocks noChangeArrowheads="1"/>
            </p:cNvSpPr>
            <p:nvPr/>
          </p:nvSpPr>
          <p:spPr bwMode="auto">
            <a:xfrm>
              <a:off x="377593" y="2645880"/>
              <a:ext cx="312122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r>
                <a:rPr lang="en-US" sz="1700" dirty="0">
                  <a:latin typeface="+mn-lt"/>
                </a:rPr>
                <a:t>Increased mobilization of domestic savings</a:t>
              </a:r>
              <a:endParaRPr lang="en-US" sz="1700" i="1" dirty="0">
                <a:latin typeface="+mn-lt"/>
              </a:endParaRPr>
            </a:p>
          </p:txBody>
        </p:sp>
        <p:sp>
          <p:nvSpPr>
            <p:cNvPr id="7" name="Google Shape;4237;p93">
              <a:extLst>
                <a:ext uri="{FF2B5EF4-FFF2-40B4-BE49-F238E27FC236}">
                  <a16:creationId xmlns:a16="http://schemas.microsoft.com/office/drawing/2014/main" id="{356AA341-005A-82E0-62CD-5B263BE1543E}"/>
                </a:ext>
              </a:extLst>
            </p:cNvPr>
            <p:cNvSpPr>
              <a:spLocks noChangeArrowheads="1"/>
            </p:cNvSpPr>
            <p:nvPr/>
          </p:nvSpPr>
          <p:spPr bwMode="auto">
            <a:xfrm>
              <a:off x="1663701" y="3877369"/>
              <a:ext cx="1779587" cy="1776413"/>
            </a:xfrm>
            <a:prstGeom prst="ellipse">
              <a:avLst/>
            </a:prstGeom>
            <a:solidFill>
              <a:srgbClr val="FFCC5E"/>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en-US" altLang="en-US" sz="1500">
                <a:latin typeface="+mj-lt"/>
                <a:cs typeface="Calibri" panose="020F0502020204030204" pitchFamily="34" charset="0"/>
                <a:sym typeface="Calibri" panose="020F0502020204030204" pitchFamily="34" charset="0"/>
              </a:endParaRPr>
            </a:p>
          </p:txBody>
        </p:sp>
        <p:sp>
          <p:nvSpPr>
            <p:cNvPr id="9" name="Google Shape;4238;p93">
              <a:extLst>
                <a:ext uri="{FF2B5EF4-FFF2-40B4-BE49-F238E27FC236}">
                  <a16:creationId xmlns:a16="http://schemas.microsoft.com/office/drawing/2014/main" id="{295D2043-0BEA-28A6-28FE-D8E38145CC76}"/>
                </a:ext>
              </a:extLst>
            </p:cNvPr>
            <p:cNvSpPr>
              <a:spLocks noChangeArrowheads="1"/>
            </p:cNvSpPr>
            <p:nvPr/>
          </p:nvSpPr>
          <p:spPr bwMode="auto">
            <a:xfrm>
              <a:off x="3443288" y="2096194"/>
              <a:ext cx="1778000" cy="1781175"/>
            </a:xfrm>
            <a:prstGeom prst="ellipse">
              <a:avLst/>
            </a:prstGeom>
            <a:solidFill>
              <a:srgbClr val="FF912B"/>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en-US" altLang="en-US" sz="1500" dirty="0">
                <a:latin typeface="+mj-lt"/>
                <a:cs typeface="Calibri" panose="020F0502020204030204" pitchFamily="34" charset="0"/>
                <a:sym typeface="Calibri" panose="020F0502020204030204" pitchFamily="34" charset="0"/>
              </a:endParaRPr>
            </a:p>
          </p:txBody>
        </p:sp>
        <p:sp>
          <p:nvSpPr>
            <p:cNvPr id="17" name="Google Shape;4239;p93">
              <a:extLst>
                <a:ext uri="{FF2B5EF4-FFF2-40B4-BE49-F238E27FC236}">
                  <a16:creationId xmlns:a16="http://schemas.microsoft.com/office/drawing/2014/main" id="{B0E61371-1D13-5CFE-3CEA-81320359CC2A}"/>
                </a:ext>
              </a:extLst>
            </p:cNvPr>
            <p:cNvSpPr>
              <a:spLocks noChangeArrowheads="1"/>
            </p:cNvSpPr>
            <p:nvPr/>
          </p:nvSpPr>
          <p:spPr bwMode="auto">
            <a:xfrm>
              <a:off x="5222875" y="3877369"/>
              <a:ext cx="1779588" cy="1776413"/>
            </a:xfrm>
            <a:prstGeom prst="ellipse">
              <a:avLst/>
            </a:prstGeom>
            <a:solidFill>
              <a:srgbClr val="8C103D"/>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en-US" altLang="en-US" sz="1500">
                <a:latin typeface="+mj-lt"/>
                <a:cs typeface="Calibri" panose="020F0502020204030204" pitchFamily="34" charset="0"/>
                <a:sym typeface="Calibri" panose="020F0502020204030204" pitchFamily="34" charset="0"/>
              </a:endParaRPr>
            </a:p>
          </p:txBody>
        </p:sp>
        <p:sp>
          <p:nvSpPr>
            <p:cNvPr id="19" name="Google Shape;4242;p93">
              <a:extLst>
                <a:ext uri="{FF2B5EF4-FFF2-40B4-BE49-F238E27FC236}">
                  <a16:creationId xmlns:a16="http://schemas.microsoft.com/office/drawing/2014/main" id="{A2AFB100-3A29-66A0-2B3C-AB562BFFD2EC}"/>
                </a:ext>
              </a:extLst>
            </p:cNvPr>
            <p:cNvSpPr>
              <a:spLocks/>
            </p:cNvSpPr>
            <p:nvPr/>
          </p:nvSpPr>
          <p:spPr bwMode="auto">
            <a:xfrm>
              <a:off x="2889250" y="3323332"/>
              <a:ext cx="1109663" cy="1104900"/>
            </a:xfrm>
            <a:custGeom>
              <a:avLst/>
              <a:gdLst>
                <a:gd name="T0" fmla="*/ 2147483646 w 266"/>
                <a:gd name="T1" fmla="*/ 0 h 265"/>
                <a:gd name="T2" fmla="*/ 0 w 266"/>
                <a:gd name="T3" fmla="*/ 2147483646 h 265"/>
                <a:gd name="T4" fmla="*/ 2147483646 w 266"/>
                <a:gd name="T5" fmla="*/ 2147483646 h 265"/>
                <a:gd name="T6" fmla="*/ 2147483646 w 266"/>
                <a:gd name="T7" fmla="*/ 2147483646 h 265"/>
                <a:gd name="T8" fmla="*/ 2147483646 w 266"/>
                <a:gd name="T9" fmla="*/ 0 h 2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6" h="265" extrusionOk="0">
                  <a:moveTo>
                    <a:pt x="131" y="0"/>
                  </a:moveTo>
                  <a:cubicBezTo>
                    <a:pt x="119" y="75"/>
                    <a:pt x="75" y="118"/>
                    <a:pt x="0" y="130"/>
                  </a:cubicBezTo>
                  <a:cubicBezTo>
                    <a:pt x="63" y="153"/>
                    <a:pt x="112" y="203"/>
                    <a:pt x="136" y="265"/>
                  </a:cubicBezTo>
                  <a:cubicBezTo>
                    <a:pt x="148" y="191"/>
                    <a:pt x="191" y="147"/>
                    <a:pt x="266" y="135"/>
                  </a:cubicBezTo>
                  <a:cubicBezTo>
                    <a:pt x="203" y="112"/>
                    <a:pt x="154" y="62"/>
                    <a:pt x="131" y="0"/>
                  </a:cubicBezTo>
                  <a:close/>
                </a:path>
              </a:pathLst>
            </a:custGeom>
            <a:solidFill>
              <a:srgbClr val="FFEFD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p>
              <a:endParaRPr lang="en-US" sz="1500">
                <a:latin typeface="+mj-lt"/>
              </a:endParaRPr>
            </a:p>
          </p:txBody>
        </p:sp>
        <p:sp>
          <p:nvSpPr>
            <p:cNvPr id="21" name="Google Shape;4241;p93">
              <a:extLst>
                <a:ext uri="{FF2B5EF4-FFF2-40B4-BE49-F238E27FC236}">
                  <a16:creationId xmlns:a16="http://schemas.microsoft.com/office/drawing/2014/main" id="{E7B4041B-336C-372E-E3ED-C7BFCF53F58B}"/>
                </a:ext>
              </a:extLst>
            </p:cNvPr>
            <p:cNvSpPr>
              <a:spLocks noChangeArrowheads="1"/>
            </p:cNvSpPr>
            <p:nvPr/>
          </p:nvSpPr>
          <p:spPr bwMode="auto">
            <a:xfrm>
              <a:off x="7018863" y="2096194"/>
              <a:ext cx="1779587" cy="1781175"/>
            </a:xfrm>
            <a:prstGeom prst="ellipse">
              <a:avLst/>
            </a:prstGeom>
            <a:solidFill>
              <a:srgbClr val="1F6C9C"/>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en-US" altLang="en-US" sz="1500" dirty="0">
                <a:latin typeface="+mj-lt"/>
                <a:cs typeface="Calibri" panose="020F0502020204030204" pitchFamily="34" charset="0"/>
                <a:sym typeface="Calibri" panose="020F0502020204030204" pitchFamily="34" charset="0"/>
              </a:endParaRPr>
            </a:p>
          </p:txBody>
        </p:sp>
        <p:sp>
          <p:nvSpPr>
            <p:cNvPr id="23" name="Google Shape;4243;p93">
              <a:extLst>
                <a:ext uri="{FF2B5EF4-FFF2-40B4-BE49-F238E27FC236}">
                  <a16:creationId xmlns:a16="http://schemas.microsoft.com/office/drawing/2014/main" id="{CC5A369B-947B-A567-7D94-A3CC3973EACE}"/>
                </a:ext>
              </a:extLst>
            </p:cNvPr>
            <p:cNvSpPr>
              <a:spLocks/>
            </p:cNvSpPr>
            <p:nvPr/>
          </p:nvSpPr>
          <p:spPr bwMode="auto">
            <a:xfrm>
              <a:off x="4668838" y="3323332"/>
              <a:ext cx="1109662" cy="1104900"/>
            </a:xfrm>
            <a:custGeom>
              <a:avLst/>
              <a:gdLst>
                <a:gd name="T0" fmla="*/ 2147483646 w 266"/>
                <a:gd name="T1" fmla="*/ 0 h 265"/>
                <a:gd name="T2" fmla="*/ 0 w 266"/>
                <a:gd name="T3" fmla="*/ 2147483646 h 265"/>
                <a:gd name="T4" fmla="*/ 2147483646 w 266"/>
                <a:gd name="T5" fmla="*/ 2147483646 h 265"/>
                <a:gd name="T6" fmla="*/ 2147483646 w 266"/>
                <a:gd name="T7" fmla="*/ 2147483646 h 265"/>
                <a:gd name="T8" fmla="*/ 2147483646 w 266"/>
                <a:gd name="T9" fmla="*/ 0 h 2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6" h="265" extrusionOk="0">
                  <a:moveTo>
                    <a:pt x="135" y="0"/>
                  </a:moveTo>
                  <a:cubicBezTo>
                    <a:pt x="112" y="62"/>
                    <a:pt x="63" y="112"/>
                    <a:pt x="0" y="135"/>
                  </a:cubicBezTo>
                  <a:cubicBezTo>
                    <a:pt x="75" y="147"/>
                    <a:pt x="118" y="190"/>
                    <a:pt x="130" y="265"/>
                  </a:cubicBezTo>
                  <a:cubicBezTo>
                    <a:pt x="154" y="203"/>
                    <a:pt x="203" y="153"/>
                    <a:pt x="266" y="130"/>
                  </a:cubicBezTo>
                  <a:cubicBezTo>
                    <a:pt x="191" y="118"/>
                    <a:pt x="147" y="75"/>
                    <a:pt x="135" y="0"/>
                  </a:cubicBezTo>
                  <a:close/>
                </a:path>
              </a:pathLst>
            </a:custGeom>
            <a:solidFill>
              <a:srgbClr val="FEDDB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p>
              <a:endParaRPr lang="en-US" sz="1500">
                <a:latin typeface="+mj-lt"/>
              </a:endParaRPr>
            </a:p>
          </p:txBody>
        </p:sp>
        <p:sp>
          <p:nvSpPr>
            <p:cNvPr id="25" name="Google Shape;4244;p93">
              <a:extLst>
                <a:ext uri="{FF2B5EF4-FFF2-40B4-BE49-F238E27FC236}">
                  <a16:creationId xmlns:a16="http://schemas.microsoft.com/office/drawing/2014/main" id="{B68A27C2-40DC-89A5-E862-97F6F672C62F}"/>
                </a:ext>
              </a:extLst>
            </p:cNvPr>
            <p:cNvSpPr>
              <a:spLocks/>
            </p:cNvSpPr>
            <p:nvPr/>
          </p:nvSpPr>
          <p:spPr bwMode="auto">
            <a:xfrm>
              <a:off x="6448425" y="3317793"/>
              <a:ext cx="1104900" cy="1104900"/>
            </a:xfrm>
            <a:custGeom>
              <a:avLst/>
              <a:gdLst>
                <a:gd name="T0" fmla="*/ 2147483646 w 265"/>
                <a:gd name="T1" fmla="*/ 0 h 265"/>
                <a:gd name="T2" fmla="*/ 0 w 265"/>
                <a:gd name="T3" fmla="*/ 2147483646 h 265"/>
                <a:gd name="T4" fmla="*/ 2147483646 w 265"/>
                <a:gd name="T5" fmla="*/ 2147483646 h 265"/>
                <a:gd name="T6" fmla="*/ 2147483646 w 265"/>
                <a:gd name="T7" fmla="*/ 2147483646 h 265"/>
                <a:gd name="T8" fmla="*/ 2147483646 w 265"/>
                <a:gd name="T9" fmla="*/ 0 h 2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5" h="265" extrusionOk="0">
                  <a:moveTo>
                    <a:pt x="130" y="0"/>
                  </a:moveTo>
                  <a:cubicBezTo>
                    <a:pt x="118" y="75"/>
                    <a:pt x="75" y="118"/>
                    <a:pt x="0" y="130"/>
                  </a:cubicBezTo>
                  <a:cubicBezTo>
                    <a:pt x="62" y="153"/>
                    <a:pt x="112" y="203"/>
                    <a:pt x="135" y="265"/>
                  </a:cubicBezTo>
                  <a:cubicBezTo>
                    <a:pt x="147" y="191"/>
                    <a:pt x="191" y="147"/>
                    <a:pt x="265" y="135"/>
                  </a:cubicBezTo>
                  <a:cubicBezTo>
                    <a:pt x="203" y="112"/>
                    <a:pt x="154" y="62"/>
                    <a:pt x="130" y="0"/>
                  </a:cubicBezTo>
                  <a:close/>
                </a:path>
              </a:pathLst>
            </a:custGeom>
            <a:solidFill>
              <a:srgbClr val="DAB5C3"/>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p>
              <a:endParaRPr lang="en-US" sz="1500">
                <a:latin typeface="+mj-lt"/>
              </a:endParaRPr>
            </a:p>
          </p:txBody>
        </p:sp>
        <p:sp>
          <p:nvSpPr>
            <p:cNvPr id="27" name="Google Shape;4248;p93">
              <a:extLst>
                <a:ext uri="{FF2B5EF4-FFF2-40B4-BE49-F238E27FC236}">
                  <a16:creationId xmlns:a16="http://schemas.microsoft.com/office/drawing/2014/main" id="{9F682111-8108-53D8-4786-DA80783BA8F6}"/>
                </a:ext>
              </a:extLst>
            </p:cNvPr>
            <p:cNvSpPr>
              <a:spLocks/>
            </p:cNvSpPr>
            <p:nvPr/>
          </p:nvSpPr>
          <p:spPr bwMode="auto">
            <a:xfrm>
              <a:off x="7249050" y="2580382"/>
              <a:ext cx="1341438" cy="679450"/>
            </a:xfrm>
            <a:custGeom>
              <a:avLst/>
              <a:gdLst>
                <a:gd name="T0" fmla="*/ 2147483646 w 322"/>
                <a:gd name="T1" fmla="*/ 2147483646 h 163"/>
                <a:gd name="T2" fmla="*/ 2147483646 w 322"/>
                <a:gd name="T3" fmla="*/ 2147483646 h 163"/>
                <a:gd name="T4" fmla="*/ 2147483646 w 322"/>
                <a:gd name="T5" fmla="*/ 2147483646 h 163"/>
                <a:gd name="T6" fmla="*/ 2147483646 w 322"/>
                <a:gd name="T7" fmla="*/ 2147483646 h 163"/>
                <a:gd name="T8" fmla="*/ 2147483646 w 322"/>
                <a:gd name="T9" fmla="*/ 2147483646 h 163"/>
                <a:gd name="T10" fmla="*/ 2147483646 w 322"/>
                <a:gd name="T11" fmla="*/ 2147483646 h 163"/>
                <a:gd name="T12" fmla="*/ 2147483646 w 322"/>
                <a:gd name="T13" fmla="*/ 2147483646 h 163"/>
                <a:gd name="T14" fmla="*/ 2147483646 w 322"/>
                <a:gd name="T15" fmla="*/ 2147483646 h 163"/>
                <a:gd name="T16" fmla="*/ 2147483646 w 322"/>
                <a:gd name="T17" fmla="*/ 2147483646 h 163"/>
                <a:gd name="T18" fmla="*/ 2147483646 w 322"/>
                <a:gd name="T19" fmla="*/ 2147483646 h 163"/>
                <a:gd name="T20" fmla="*/ 2147483646 w 322"/>
                <a:gd name="T21" fmla="*/ 2147483646 h 163"/>
                <a:gd name="T22" fmla="*/ 2147483646 w 322"/>
                <a:gd name="T23" fmla="*/ 2147483646 h 163"/>
                <a:gd name="T24" fmla="*/ 2147483646 w 322"/>
                <a:gd name="T25" fmla="*/ 2147483646 h 163"/>
                <a:gd name="T26" fmla="*/ 2147483646 w 322"/>
                <a:gd name="T27" fmla="*/ 2147483646 h 163"/>
                <a:gd name="T28" fmla="*/ 2147483646 w 322"/>
                <a:gd name="T29" fmla="*/ 2147483646 h 163"/>
                <a:gd name="T30" fmla="*/ 2147483646 w 322"/>
                <a:gd name="T31" fmla="*/ 2147483646 h 163"/>
                <a:gd name="T32" fmla="*/ 2147483646 w 322"/>
                <a:gd name="T33" fmla="*/ 2147483646 h 163"/>
                <a:gd name="T34" fmla="*/ 2147483646 w 322"/>
                <a:gd name="T35" fmla="*/ 2147483646 h 163"/>
                <a:gd name="T36" fmla="*/ 2147483646 w 322"/>
                <a:gd name="T37" fmla="*/ 2147483646 h 163"/>
                <a:gd name="T38" fmla="*/ 2147483646 w 322"/>
                <a:gd name="T39" fmla="*/ 2147483646 h 163"/>
                <a:gd name="T40" fmla="*/ 2147483646 w 322"/>
                <a:gd name="T41" fmla="*/ 2147483646 h 163"/>
                <a:gd name="T42" fmla="*/ 2147483646 w 322"/>
                <a:gd name="T43" fmla="*/ 2147483646 h 163"/>
                <a:gd name="T44" fmla="*/ 2147483646 w 322"/>
                <a:gd name="T45" fmla="*/ 2147483646 h 163"/>
                <a:gd name="T46" fmla="*/ 2147483646 w 322"/>
                <a:gd name="T47" fmla="*/ 2147483646 h 163"/>
                <a:gd name="T48" fmla="*/ 2147483646 w 322"/>
                <a:gd name="T49" fmla="*/ 2147483646 h 163"/>
                <a:gd name="T50" fmla="*/ 2147483646 w 322"/>
                <a:gd name="T51" fmla="*/ 2147483646 h 163"/>
                <a:gd name="T52" fmla="*/ 2147483646 w 322"/>
                <a:gd name="T53" fmla="*/ 2147483646 h 163"/>
                <a:gd name="T54" fmla="*/ 2147483646 w 322"/>
                <a:gd name="T55" fmla="*/ 2147483646 h 163"/>
                <a:gd name="T56" fmla="*/ 2147483646 w 322"/>
                <a:gd name="T57" fmla="*/ 2147483646 h 163"/>
                <a:gd name="T58" fmla="*/ 2147483646 w 322"/>
                <a:gd name="T59" fmla="*/ 2147483646 h 163"/>
                <a:gd name="T60" fmla="*/ 2147483646 w 322"/>
                <a:gd name="T61" fmla="*/ 2147483646 h 163"/>
                <a:gd name="T62" fmla="*/ 2147483646 w 322"/>
                <a:gd name="T63" fmla="*/ 2147483646 h 163"/>
                <a:gd name="T64" fmla="*/ 2147483646 w 322"/>
                <a:gd name="T65" fmla="*/ 2147483646 h 163"/>
                <a:gd name="T66" fmla="*/ 2147483646 w 322"/>
                <a:gd name="T67" fmla="*/ 2147483646 h 163"/>
                <a:gd name="T68" fmla="*/ 2147483646 w 322"/>
                <a:gd name="T69" fmla="*/ 2147483646 h 163"/>
                <a:gd name="T70" fmla="*/ 2147483646 w 322"/>
                <a:gd name="T71" fmla="*/ 2147483646 h 163"/>
                <a:gd name="T72" fmla="*/ 2147483646 w 322"/>
                <a:gd name="T73" fmla="*/ 2147483646 h 163"/>
                <a:gd name="T74" fmla="*/ 2147483646 w 322"/>
                <a:gd name="T75" fmla="*/ 2147483646 h 163"/>
                <a:gd name="T76" fmla="*/ 2147483646 w 322"/>
                <a:gd name="T77" fmla="*/ 2147483646 h 163"/>
                <a:gd name="T78" fmla="*/ 2147483646 w 322"/>
                <a:gd name="T79" fmla="*/ 2147483646 h 163"/>
                <a:gd name="T80" fmla="*/ 2147483646 w 322"/>
                <a:gd name="T81" fmla="*/ 2147483646 h 163"/>
                <a:gd name="T82" fmla="*/ 2147483646 w 322"/>
                <a:gd name="T83" fmla="*/ 2147483646 h 163"/>
                <a:gd name="T84" fmla="*/ 2147483646 w 322"/>
                <a:gd name="T85" fmla="*/ 2147483646 h 163"/>
                <a:gd name="T86" fmla="*/ 2147483646 w 322"/>
                <a:gd name="T87" fmla="*/ 2147483646 h 163"/>
                <a:gd name="T88" fmla="*/ 2147483646 w 322"/>
                <a:gd name="T89" fmla="*/ 2147483646 h 163"/>
                <a:gd name="T90" fmla="*/ 2147483646 w 322"/>
                <a:gd name="T91" fmla="*/ 2147483646 h 163"/>
                <a:gd name="T92" fmla="*/ 2147483646 w 322"/>
                <a:gd name="T93" fmla="*/ 2147483646 h 16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22" h="163" extrusionOk="0">
                  <a:moveTo>
                    <a:pt x="165" y="163"/>
                  </a:moveTo>
                  <a:cubicBezTo>
                    <a:pt x="146" y="162"/>
                    <a:pt x="130" y="162"/>
                    <a:pt x="115" y="158"/>
                  </a:cubicBezTo>
                  <a:cubicBezTo>
                    <a:pt x="110" y="157"/>
                    <a:pt x="105" y="155"/>
                    <a:pt x="101" y="153"/>
                  </a:cubicBezTo>
                  <a:cubicBezTo>
                    <a:pt x="92" y="149"/>
                    <a:pt x="89" y="143"/>
                    <a:pt x="88" y="139"/>
                  </a:cubicBezTo>
                  <a:cubicBezTo>
                    <a:pt x="87" y="133"/>
                    <a:pt x="89" y="127"/>
                    <a:pt x="94" y="123"/>
                  </a:cubicBezTo>
                  <a:cubicBezTo>
                    <a:pt x="101" y="115"/>
                    <a:pt x="110" y="110"/>
                    <a:pt x="123" y="104"/>
                  </a:cubicBezTo>
                  <a:cubicBezTo>
                    <a:pt x="126" y="102"/>
                    <a:pt x="130" y="101"/>
                    <a:pt x="134" y="99"/>
                  </a:cubicBezTo>
                  <a:cubicBezTo>
                    <a:pt x="136" y="98"/>
                    <a:pt x="136" y="98"/>
                    <a:pt x="136" y="98"/>
                  </a:cubicBezTo>
                  <a:cubicBezTo>
                    <a:pt x="139" y="97"/>
                    <a:pt x="141" y="95"/>
                    <a:pt x="142" y="93"/>
                  </a:cubicBezTo>
                  <a:cubicBezTo>
                    <a:pt x="142" y="91"/>
                    <a:pt x="141" y="89"/>
                    <a:pt x="140" y="87"/>
                  </a:cubicBezTo>
                  <a:cubicBezTo>
                    <a:pt x="126" y="74"/>
                    <a:pt x="120" y="58"/>
                    <a:pt x="121" y="38"/>
                  </a:cubicBezTo>
                  <a:cubicBezTo>
                    <a:pt x="122" y="19"/>
                    <a:pt x="133" y="6"/>
                    <a:pt x="153" y="1"/>
                  </a:cubicBezTo>
                  <a:cubicBezTo>
                    <a:pt x="157" y="0"/>
                    <a:pt x="161" y="0"/>
                    <a:pt x="165" y="0"/>
                  </a:cubicBezTo>
                  <a:cubicBezTo>
                    <a:pt x="169" y="0"/>
                    <a:pt x="172" y="0"/>
                    <a:pt x="176" y="1"/>
                  </a:cubicBezTo>
                  <a:cubicBezTo>
                    <a:pt x="197" y="6"/>
                    <a:pt x="207" y="19"/>
                    <a:pt x="208" y="38"/>
                  </a:cubicBezTo>
                  <a:cubicBezTo>
                    <a:pt x="209" y="58"/>
                    <a:pt x="203" y="74"/>
                    <a:pt x="190" y="87"/>
                  </a:cubicBezTo>
                  <a:cubicBezTo>
                    <a:pt x="188" y="89"/>
                    <a:pt x="187" y="91"/>
                    <a:pt x="187" y="93"/>
                  </a:cubicBezTo>
                  <a:cubicBezTo>
                    <a:pt x="188" y="95"/>
                    <a:pt x="190" y="97"/>
                    <a:pt x="193" y="98"/>
                  </a:cubicBezTo>
                  <a:cubicBezTo>
                    <a:pt x="195" y="99"/>
                    <a:pt x="195" y="99"/>
                    <a:pt x="195" y="99"/>
                  </a:cubicBezTo>
                  <a:cubicBezTo>
                    <a:pt x="199" y="101"/>
                    <a:pt x="203" y="102"/>
                    <a:pt x="207" y="104"/>
                  </a:cubicBezTo>
                  <a:cubicBezTo>
                    <a:pt x="219" y="110"/>
                    <a:pt x="228" y="115"/>
                    <a:pt x="235" y="123"/>
                  </a:cubicBezTo>
                  <a:cubicBezTo>
                    <a:pt x="239" y="127"/>
                    <a:pt x="241" y="133"/>
                    <a:pt x="240" y="139"/>
                  </a:cubicBezTo>
                  <a:cubicBezTo>
                    <a:pt x="239" y="145"/>
                    <a:pt x="235" y="150"/>
                    <a:pt x="228" y="153"/>
                  </a:cubicBezTo>
                  <a:cubicBezTo>
                    <a:pt x="228" y="153"/>
                    <a:pt x="228" y="153"/>
                    <a:pt x="228" y="153"/>
                  </a:cubicBezTo>
                  <a:cubicBezTo>
                    <a:pt x="224" y="155"/>
                    <a:pt x="219" y="157"/>
                    <a:pt x="214" y="158"/>
                  </a:cubicBezTo>
                  <a:cubicBezTo>
                    <a:pt x="199" y="162"/>
                    <a:pt x="183" y="162"/>
                    <a:pt x="165" y="163"/>
                  </a:cubicBezTo>
                  <a:close/>
                  <a:moveTo>
                    <a:pt x="165" y="9"/>
                  </a:moveTo>
                  <a:cubicBezTo>
                    <a:pt x="161" y="9"/>
                    <a:pt x="158" y="9"/>
                    <a:pt x="155" y="10"/>
                  </a:cubicBezTo>
                  <a:cubicBezTo>
                    <a:pt x="139" y="14"/>
                    <a:pt x="131" y="23"/>
                    <a:pt x="130" y="38"/>
                  </a:cubicBezTo>
                  <a:cubicBezTo>
                    <a:pt x="129" y="55"/>
                    <a:pt x="135" y="69"/>
                    <a:pt x="146" y="81"/>
                  </a:cubicBezTo>
                  <a:cubicBezTo>
                    <a:pt x="150" y="85"/>
                    <a:pt x="151" y="90"/>
                    <a:pt x="150" y="95"/>
                  </a:cubicBezTo>
                  <a:cubicBezTo>
                    <a:pt x="149" y="100"/>
                    <a:pt x="145" y="104"/>
                    <a:pt x="140" y="106"/>
                  </a:cubicBezTo>
                  <a:cubicBezTo>
                    <a:pt x="137" y="107"/>
                    <a:pt x="137" y="107"/>
                    <a:pt x="137" y="107"/>
                  </a:cubicBezTo>
                  <a:cubicBezTo>
                    <a:pt x="133" y="109"/>
                    <a:pt x="130" y="110"/>
                    <a:pt x="126" y="112"/>
                  </a:cubicBezTo>
                  <a:cubicBezTo>
                    <a:pt x="115" y="117"/>
                    <a:pt x="107" y="123"/>
                    <a:pt x="100" y="129"/>
                  </a:cubicBezTo>
                  <a:cubicBezTo>
                    <a:pt x="97" y="132"/>
                    <a:pt x="96" y="135"/>
                    <a:pt x="97" y="137"/>
                  </a:cubicBezTo>
                  <a:cubicBezTo>
                    <a:pt x="97" y="140"/>
                    <a:pt x="100" y="143"/>
                    <a:pt x="105" y="145"/>
                  </a:cubicBezTo>
                  <a:cubicBezTo>
                    <a:pt x="108" y="147"/>
                    <a:pt x="112" y="148"/>
                    <a:pt x="117" y="150"/>
                  </a:cubicBezTo>
                  <a:cubicBezTo>
                    <a:pt x="132" y="153"/>
                    <a:pt x="147" y="154"/>
                    <a:pt x="165" y="154"/>
                  </a:cubicBezTo>
                  <a:cubicBezTo>
                    <a:pt x="183" y="154"/>
                    <a:pt x="198" y="153"/>
                    <a:pt x="212" y="150"/>
                  </a:cubicBezTo>
                  <a:cubicBezTo>
                    <a:pt x="217" y="148"/>
                    <a:pt x="221" y="147"/>
                    <a:pt x="225" y="145"/>
                  </a:cubicBezTo>
                  <a:cubicBezTo>
                    <a:pt x="229" y="143"/>
                    <a:pt x="231" y="141"/>
                    <a:pt x="231" y="137"/>
                  </a:cubicBezTo>
                  <a:cubicBezTo>
                    <a:pt x="232" y="134"/>
                    <a:pt x="231" y="131"/>
                    <a:pt x="229" y="129"/>
                  </a:cubicBezTo>
                  <a:cubicBezTo>
                    <a:pt x="223" y="123"/>
                    <a:pt x="215" y="117"/>
                    <a:pt x="203" y="112"/>
                  </a:cubicBezTo>
                  <a:cubicBezTo>
                    <a:pt x="199" y="110"/>
                    <a:pt x="196" y="109"/>
                    <a:pt x="192" y="107"/>
                  </a:cubicBezTo>
                  <a:cubicBezTo>
                    <a:pt x="189" y="106"/>
                    <a:pt x="189" y="106"/>
                    <a:pt x="189" y="106"/>
                  </a:cubicBezTo>
                  <a:cubicBezTo>
                    <a:pt x="184" y="104"/>
                    <a:pt x="180" y="100"/>
                    <a:pt x="179" y="95"/>
                  </a:cubicBezTo>
                  <a:cubicBezTo>
                    <a:pt x="178" y="90"/>
                    <a:pt x="179" y="85"/>
                    <a:pt x="183" y="81"/>
                  </a:cubicBezTo>
                  <a:cubicBezTo>
                    <a:pt x="195" y="70"/>
                    <a:pt x="200" y="56"/>
                    <a:pt x="199" y="38"/>
                  </a:cubicBezTo>
                  <a:cubicBezTo>
                    <a:pt x="199" y="23"/>
                    <a:pt x="191" y="14"/>
                    <a:pt x="174" y="10"/>
                  </a:cubicBezTo>
                  <a:cubicBezTo>
                    <a:pt x="171" y="9"/>
                    <a:pt x="168" y="9"/>
                    <a:pt x="165" y="9"/>
                  </a:cubicBezTo>
                  <a:close/>
                  <a:moveTo>
                    <a:pt x="227" y="149"/>
                  </a:moveTo>
                  <a:cubicBezTo>
                    <a:pt x="227" y="149"/>
                    <a:pt x="227" y="149"/>
                    <a:pt x="227" y="149"/>
                  </a:cubicBezTo>
                  <a:close/>
                  <a:moveTo>
                    <a:pt x="268" y="163"/>
                  </a:moveTo>
                  <a:cubicBezTo>
                    <a:pt x="265" y="163"/>
                    <a:pt x="265" y="163"/>
                    <a:pt x="265" y="163"/>
                  </a:cubicBezTo>
                  <a:cubicBezTo>
                    <a:pt x="256" y="163"/>
                    <a:pt x="253" y="163"/>
                    <a:pt x="244" y="161"/>
                  </a:cubicBezTo>
                  <a:cubicBezTo>
                    <a:pt x="242" y="161"/>
                    <a:pt x="240" y="159"/>
                    <a:pt x="240" y="157"/>
                  </a:cubicBezTo>
                  <a:cubicBezTo>
                    <a:pt x="240" y="154"/>
                    <a:pt x="242" y="152"/>
                    <a:pt x="245" y="153"/>
                  </a:cubicBezTo>
                  <a:cubicBezTo>
                    <a:pt x="254" y="154"/>
                    <a:pt x="256" y="154"/>
                    <a:pt x="265" y="154"/>
                  </a:cubicBezTo>
                  <a:cubicBezTo>
                    <a:pt x="268" y="154"/>
                    <a:pt x="268" y="154"/>
                    <a:pt x="268" y="154"/>
                  </a:cubicBezTo>
                  <a:cubicBezTo>
                    <a:pt x="280" y="154"/>
                    <a:pt x="290" y="153"/>
                    <a:pt x="300" y="151"/>
                  </a:cubicBezTo>
                  <a:cubicBezTo>
                    <a:pt x="304" y="150"/>
                    <a:pt x="306" y="149"/>
                    <a:pt x="309" y="148"/>
                  </a:cubicBezTo>
                  <a:cubicBezTo>
                    <a:pt x="311" y="147"/>
                    <a:pt x="312" y="145"/>
                    <a:pt x="313" y="144"/>
                  </a:cubicBezTo>
                  <a:cubicBezTo>
                    <a:pt x="313" y="142"/>
                    <a:pt x="312" y="140"/>
                    <a:pt x="312" y="139"/>
                  </a:cubicBezTo>
                  <a:cubicBezTo>
                    <a:pt x="307" y="135"/>
                    <a:pt x="302" y="131"/>
                    <a:pt x="294" y="127"/>
                  </a:cubicBezTo>
                  <a:cubicBezTo>
                    <a:pt x="291" y="126"/>
                    <a:pt x="289" y="125"/>
                    <a:pt x="286" y="124"/>
                  </a:cubicBezTo>
                  <a:cubicBezTo>
                    <a:pt x="284" y="123"/>
                    <a:pt x="284" y="123"/>
                    <a:pt x="284" y="123"/>
                  </a:cubicBezTo>
                  <a:cubicBezTo>
                    <a:pt x="280" y="122"/>
                    <a:pt x="277" y="118"/>
                    <a:pt x="276" y="114"/>
                  </a:cubicBezTo>
                  <a:cubicBezTo>
                    <a:pt x="275" y="110"/>
                    <a:pt x="277" y="106"/>
                    <a:pt x="280" y="103"/>
                  </a:cubicBezTo>
                  <a:cubicBezTo>
                    <a:pt x="287" y="96"/>
                    <a:pt x="291" y="87"/>
                    <a:pt x="290" y="75"/>
                  </a:cubicBezTo>
                  <a:cubicBezTo>
                    <a:pt x="290" y="65"/>
                    <a:pt x="285" y="59"/>
                    <a:pt x="274" y="56"/>
                  </a:cubicBezTo>
                  <a:cubicBezTo>
                    <a:pt x="272" y="56"/>
                    <a:pt x="270" y="56"/>
                    <a:pt x="268" y="56"/>
                  </a:cubicBezTo>
                  <a:cubicBezTo>
                    <a:pt x="266" y="56"/>
                    <a:pt x="263" y="56"/>
                    <a:pt x="261" y="56"/>
                  </a:cubicBezTo>
                  <a:cubicBezTo>
                    <a:pt x="251" y="59"/>
                    <a:pt x="245" y="65"/>
                    <a:pt x="245" y="75"/>
                  </a:cubicBezTo>
                  <a:cubicBezTo>
                    <a:pt x="245" y="86"/>
                    <a:pt x="248" y="96"/>
                    <a:pt x="256" y="103"/>
                  </a:cubicBezTo>
                  <a:cubicBezTo>
                    <a:pt x="259" y="107"/>
                    <a:pt x="261" y="111"/>
                    <a:pt x="260" y="115"/>
                  </a:cubicBezTo>
                  <a:cubicBezTo>
                    <a:pt x="259" y="118"/>
                    <a:pt x="256" y="121"/>
                    <a:pt x="252" y="123"/>
                  </a:cubicBezTo>
                  <a:cubicBezTo>
                    <a:pt x="252" y="123"/>
                    <a:pt x="252" y="123"/>
                    <a:pt x="252" y="123"/>
                  </a:cubicBezTo>
                  <a:cubicBezTo>
                    <a:pt x="249" y="124"/>
                    <a:pt x="247" y="123"/>
                    <a:pt x="246" y="120"/>
                  </a:cubicBezTo>
                  <a:cubicBezTo>
                    <a:pt x="245" y="118"/>
                    <a:pt x="246" y="116"/>
                    <a:pt x="248" y="115"/>
                  </a:cubicBezTo>
                  <a:cubicBezTo>
                    <a:pt x="249" y="114"/>
                    <a:pt x="249" y="114"/>
                    <a:pt x="249" y="114"/>
                  </a:cubicBezTo>
                  <a:cubicBezTo>
                    <a:pt x="250" y="114"/>
                    <a:pt x="251" y="113"/>
                    <a:pt x="251" y="113"/>
                  </a:cubicBezTo>
                  <a:cubicBezTo>
                    <a:pt x="251" y="112"/>
                    <a:pt x="251" y="111"/>
                    <a:pt x="249" y="110"/>
                  </a:cubicBezTo>
                  <a:cubicBezTo>
                    <a:pt x="240" y="100"/>
                    <a:pt x="236" y="88"/>
                    <a:pt x="236" y="74"/>
                  </a:cubicBezTo>
                  <a:cubicBezTo>
                    <a:pt x="236" y="65"/>
                    <a:pt x="241" y="52"/>
                    <a:pt x="259" y="48"/>
                  </a:cubicBezTo>
                  <a:cubicBezTo>
                    <a:pt x="262" y="47"/>
                    <a:pt x="265" y="47"/>
                    <a:pt x="268" y="47"/>
                  </a:cubicBezTo>
                  <a:cubicBezTo>
                    <a:pt x="271" y="47"/>
                    <a:pt x="273" y="47"/>
                    <a:pt x="276" y="48"/>
                  </a:cubicBezTo>
                  <a:cubicBezTo>
                    <a:pt x="295" y="52"/>
                    <a:pt x="299" y="65"/>
                    <a:pt x="299" y="74"/>
                  </a:cubicBezTo>
                  <a:cubicBezTo>
                    <a:pt x="300" y="89"/>
                    <a:pt x="295" y="101"/>
                    <a:pt x="286" y="110"/>
                  </a:cubicBezTo>
                  <a:cubicBezTo>
                    <a:pt x="285" y="110"/>
                    <a:pt x="285" y="111"/>
                    <a:pt x="285" y="112"/>
                  </a:cubicBezTo>
                  <a:cubicBezTo>
                    <a:pt x="285" y="114"/>
                    <a:pt x="286" y="115"/>
                    <a:pt x="288" y="115"/>
                  </a:cubicBezTo>
                  <a:cubicBezTo>
                    <a:pt x="290" y="116"/>
                    <a:pt x="290" y="116"/>
                    <a:pt x="290" y="116"/>
                  </a:cubicBezTo>
                  <a:cubicBezTo>
                    <a:pt x="292" y="117"/>
                    <a:pt x="295" y="118"/>
                    <a:pt x="297" y="119"/>
                  </a:cubicBezTo>
                  <a:cubicBezTo>
                    <a:pt x="306" y="123"/>
                    <a:pt x="313" y="127"/>
                    <a:pt x="318" y="133"/>
                  </a:cubicBezTo>
                  <a:cubicBezTo>
                    <a:pt x="321" y="136"/>
                    <a:pt x="322" y="141"/>
                    <a:pt x="322" y="145"/>
                  </a:cubicBezTo>
                  <a:cubicBezTo>
                    <a:pt x="321" y="150"/>
                    <a:pt x="318" y="154"/>
                    <a:pt x="313" y="156"/>
                  </a:cubicBezTo>
                  <a:cubicBezTo>
                    <a:pt x="310" y="158"/>
                    <a:pt x="306" y="159"/>
                    <a:pt x="303" y="160"/>
                  </a:cubicBezTo>
                  <a:cubicBezTo>
                    <a:pt x="292" y="162"/>
                    <a:pt x="281" y="163"/>
                    <a:pt x="268" y="163"/>
                  </a:cubicBezTo>
                  <a:close/>
                  <a:moveTo>
                    <a:pt x="61" y="163"/>
                  </a:moveTo>
                  <a:cubicBezTo>
                    <a:pt x="46" y="163"/>
                    <a:pt x="34" y="162"/>
                    <a:pt x="22" y="159"/>
                  </a:cubicBezTo>
                  <a:cubicBezTo>
                    <a:pt x="18" y="158"/>
                    <a:pt x="15" y="157"/>
                    <a:pt x="11" y="155"/>
                  </a:cubicBezTo>
                  <a:cubicBezTo>
                    <a:pt x="5" y="153"/>
                    <a:pt x="2" y="148"/>
                    <a:pt x="1" y="143"/>
                  </a:cubicBezTo>
                  <a:cubicBezTo>
                    <a:pt x="0" y="139"/>
                    <a:pt x="2" y="134"/>
                    <a:pt x="6" y="130"/>
                  </a:cubicBezTo>
                  <a:cubicBezTo>
                    <a:pt x="11" y="125"/>
                    <a:pt x="18" y="120"/>
                    <a:pt x="28" y="115"/>
                  </a:cubicBezTo>
                  <a:cubicBezTo>
                    <a:pt x="31" y="114"/>
                    <a:pt x="34" y="113"/>
                    <a:pt x="37" y="112"/>
                  </a:cubicBezTo>
                  <a:cubicBezTo>
                    <a:pt x="39" y="111"/>
                    <a:pt x="39" y="111"/>
                    <a:pt x="39" y="111"/>
                  </a:cubicBezTo>
                  <a:cubicBezTo>
                    <a:pt x="41" y="110"/>
                    <a:pt x="42" y="109"/>
                    <a:pt x="42" y="108"/>
                  </a:cubicBezTo>
                  <a:cubicBezTo>
                    <a:pt x="43" y="106"/>
                    <a:pt x="42" y="105"/>
                    <a:pt x="41" y="104"/>
                  </a:cubicBezTo>
                  <a:cubicBezTo>
                    <a:pt x="31" y="94"/>
                    <a:pt x="26" y="81"/>
                    <a:pt x="26" y="65"/>
                  </a:cubicBezTo>
                  <a:cubicBezTo>
                    <a:pt x="27" y="55"/>
                    <a:pt x="32" y="41"/>
                    <a:pt x="52" y="36"/>
                  </a:cubicBezTo>
                  <a:cubicBezTo>
                    <a:pt x="55" y="36"/>
                    <a:pt x="58" y="35"/>
                    <a:pt x="61" y="35"/>
                  </a:cubicBezTo>
                  <a:cubicBezTo>
                    <a:pt x="64" y="35"/>
                    <a:pt x="67" y="36"/>
                    <a:pt x="70" y="36"/>
                  </a:cubicBezTo>
                  <a:cubicBezTo>
                    <a:pt x="90" y="41"/>
                    <a:pt x="95" y="55"/>
                    <a:pt x="95" y="65"/>
                  </a:cubicBezTo>
                  <a:cubicBezTo>
                    <a:pt x="96" y="81"/>
                    <a:pt x="91" y="94"/>
                    <a:pt x="81" y="104"/>
                  </a:cubicBezTo>
                  <a:cubicBezTo>
                    <a:pt x="80" y="105"/>
                    <a:pt x="79" y="106"/>
                    <a:pt x="79" y="108"/>
                  </a:cubicBezTo>
                  <a:cubicBezTo>
                    <a:pt x="80" y="109"/>
                    <a:pt x="81" y="110"/>
                    <a:pt x="83" y="111"/>
                  </a:cubicBezTo>
                  <a:cubicBezTo>
                    <a:pt x="85" y="112"/>
                    <a:pt x="85" y="112"/>
                    <a:pt x="85" y="112"/>
                  </a:cubicBezTo>
                  <a:cubicBezTo>
                    <a:pt x="87" y="113"/>
                    <a:pt x="88" y="115"/>
                    <a:pt x="88" y="118"/>
                  </a:cubicBezTo>
                  <a:cubicBezTo>
                    <a:pt x="87" y="120"/>
                    <a:pt x="84" y="121"/>
                    <a:pt x="82" y="120"/>
                  </a:cubicBezTo>
                  <a:cubicBezTo>
                    <a:pt x="80" y="119"/>
                    <a:pt x="80" y="119"/>
                    <a:pt x="80" y="119"/>
                  </a:cubicBezTo>
                  <a:cubicBezTo>
                    <a:pt x="75" y="117"/>
                    <a:pt x="72" y="114"/>
                    <a:pt x="71" y="109"/>
                  </a:cubicBezTo>
                  <a:cubicBezTo>
                    <a:pt x="70" y="105"/>
                    <a:pt x="71" y="101"/>
                    <a:pt x="75" y="98"/>
                  </a:cubicBezTo>
                  <a:cubicBezTo>
                    <a:pt x="83" y="89"/>
                    <a:pt x="87" y="79"/>
                    <a:pt x="86" y="66"/>
                  </a:cubicBezTo>
                  <a:cubicBezTo>
                    <a:pt x="86" y="55"/>
                    <a:pt x="80" y="48"/>
                    <a:pt x="68" y="45"/>
                  </a:cubicBezTo>
                  <a:cubicBezTo>
                    <a:pt x="66" y="44"/>
                    <a:pt x="63" y="44"/>
                    <a:pt x="61" y="44"/>
                  </a:cubicBezTo>
                  <a:cubicBezTo>
                    <a:pt x="59" y="44"/>
                    <a:pt x="56" y="44"/>
                    <a:pt x="54" y="45"/>
                  </a:cubicBezTo>
                  <a:cubicBezTo>
                    <a:pt x="42" y="48"/>
                    <a:pt x="36" y="55"/>
                    <a:pt x="35" y="66"/>
                  </a:cubicBezTo>
                  <a:cubicBezTo>
                    <a:pt x="35" y="79"/>
                    <a:pt x="39" y="89"/>
                    <a:pt x="47" y="98"/>
                  </a:cubicBezTo>
                  <a:cubicBezTo>
                    <a:pt x="50" y="101"/>
                    <a:pt x="52" y="105"/>
                    <a:pt x="51" y="110"/>
                  </a:cubicBezTo>
                  <a:cubicBezTo>
                    <a:pt x="50" y="114"/>
                    <a:pt x="47" y="117"/>
                    <a:pt x="42" y="119"/>
                  </a:cubicBezTo>
                  <a:cubicBezTo>
                    <a:pt x="40" y="120"/>
                    <a:pt x="40" y="120"/>
                    <a:pt x="40" y="120"/>
                  </a:cubicBezTo>
                  <a:cubicBezTo>
                    <a:pt x="37" y="121"/>
                    <a:pt x="34" y="122"/>
                    <a:pt x="32" y="123"/>
                  </a:cubicBezTo>
                  <a:cubicBezTo>
                    <a:pt x="23" y="128"/>
                    <a:pt x="17" y="132"/>
                    <a:pt x="12" y="136"/>
                  </a:cubicBezTo>
                  <a:cubicBezTo>
                    <a:pt x="10" y="138"/>
                    <a:pt x="9" y="140"/>
                    <a:pt x="10" y="142"/>
                  </a:cubicBezTo>
                  <a:cubicBezTo>
                    <a:pt x="10" y="144"/>
                    <a:pt x="12" y="146"/>
                    <a:pt x="15" y="147"/>
                  </a:cubicBezTo>
                  <a:cubicBezTo>
                    <a:pt x="18" y="149"/>
                    <a:pt x="21" y="150"/>
                    <a:pt x="24" y="151"/>
                  </a:cubicBezTo>
                  <a:cubicBezTo>
                    <a:pt x="36" y="153"/>
                    <a:pt x="47" y="154"/>
                    <a:pt x="61" y="154"/>
                  </a:cubicBezTo>
                  <a:cubicBezTo>
                    <a:pt x="69" y="154"/>
                    <a:pt x="76" y="154"/>
                    <a:pt x="83" y="153"/>
                  </a:cubicBezTo>
                  <a:cubicBezTo>
                    <a:pt x="85" y="153"/>
                    <a:pt x="87" y="154"/>
                    <a:pt x="87" y="157"/>
                  </a:cubicBezTo>
                  <a:cubicBezTo>
                    <a:pt x="88" y="159"/>
                    <a:pt x="86" y="162"/>
                    <a:pt x="83" y="162"/>
                  </a:cubicBezTo>
                  <a:cubicBezTo>
                    <a:pt x="77" y="162"/>
                    <a:pt x="70" y="163"/>
                    <a:pt x="61" y="16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p>
              <a:endParaRPr lang="en-US" sz="1500">
                <a:latin typeface="+mj-lt"/>
              </a:endParaRPr>
            </a:p>
          </p:txBody>
        </p:sp>
        <p:sp>
          <p:nvSpPr>
            <p:cNvPr id="31" name="Google Shape;4250;p93">
              <a:extLst>
                <a:ext uri="{FF2B5EF4-FFF2-40B4-BE49-F238E27FC236}">
                  <a16:creationId xmlns:a16="http://schemas.microsoft.com/office/drawing/2014/main" id="{1A473D2C-4148-5F01-E414-05386511EB75}"/>
                </a:ext>
              </a:extLst>
            </p:cNvPr>
            <p:cNvSpPr>
              <a:spLocks/>
            </p:cNvSpPr>
            <p:nvPr/>
          </p:nvSpPr>
          <p:spPr bwMode="auto">
            <a:xfrm>
              <a:off x="5656263" y="4231382"/>
              <a:ext cx="912812" cy="1068387"/>
            </a:xfrm>
            <a:custGeom>
              <a:avLst/>
              <a:gdLst>
                <a:gd name="T0" fmla="*/ 2147483646 w 219"/>
                <a:gd name="T1" fmla="*/ 2147483646 h 256"/>
                <a:gd name="T2" fmla="*/ 2147483646 w 219"/>
                <a:gd name="T3" fmla="*/ 2147483646 h 256"/>
                <a:gd name="T4" fmla="*/ 2147483646 w 219"/>
                <a:gd name="T5" fmla="*/ 2147483646 h 256"/>
                <a:gd name="T6" fmla="*/ 2147483646 w 219"/>
                <a:gd name="T7" fmla="*/ 2147483646 h 256"/>
                <a:gd name="T8" fmla="*/ 2147483646 w 219"/>
                <a:gd name="T9" fmla="*/ 2147483646 h 256"/>
                <a:gd name="T10" fmla="*/ 2147483646 w 219"/>
                <a:gd name="T11" fmla="*/ 2147483646 h 256"/>
                <a:gd name="T12" fmla="*/ 2147483646 w 219"/>
                <a:gd name="T13" fmla="*/ 2147483646 h 256"/>
                <a:gd name="T14" fmla="*/ 2147483646 w 219"/>
                <a:gd name="T15" fmla="*/ 2147483646 h 256"/>
                <a:gd name="T16" fmla="*/ 2147483646 w 219"/>
                <a:gd name="T17" fmla="*/ 2147483646 h 256"/>
                <a:gd name="T18" fmla="*/ 2147483646 w 219"/>
                <a:gd name="T19" fmla="*/ 2147483646 h 256"/>
                <a:gd name="T20" fmla="*/ 2147483646 w 219"/>
                <a:gd name="T21" fmla="*/ 2147483646 h 256"/>
                <a:gd name="T22" fmla="*/ 2147483646 w 219"/>
                <a:gd name="T23" fmla="*/ 2147483646 h 256"/>
                <a:gd name="T24" fmla="*/ 2147483646 w 219"/>
                <a:gd name="T25" fmla="*/ 2147483646 h 256"/>
                <a:gd name="T26" fmla="*/ 2147483646 w 219"/>
                <a:gd name="T27" fmla="*/ 2147483646 h 256"/>
                <a:gd name="T28" fmla="*/ 2147483646 w 219"/>
                <a:gd name="T29" fmla="*/ 2147483646 h 256"/>
                <a:gd name="T30" fmla="*/ 2147483646 w 219"/>
                <a:gd name="T31" fmla="*/ 2147483646 h 256"/>
                <a:gd name="T32" fmla="*/ 2147483646 w 219"/>
                <a:gd name="T33" fmla="*/ 2147483646 h 256"/>
                <a:gd name="T34" fmla="*/ 2147483646 w 219"/>
                <a:gd name="T35" fmla="*/ 2147483646 h 256"/>
                <a:gd name="T36" fmla="*/ 2147483646 w 219"/>
                <a:gd name="T37" fmla="*/ 2147483646 h 256"/>
                <a:gd name="T38" fmla="*/ 2147483646 w 219"/>
                <a:gd name="T39" fmla="*/ 2147483646 h 256"/>
                <a:gd name="T40" fmla="*/ 2147483646 w 219"/>
                <a:gd name="T41" fmla="*/ 2147483646 h 256"/>
                <a:gd name="T42" fmla="*/ 2147483646 w 219"/>
                <a:gd name="T43" fmla="*/ 2147483646 h 256"/>
                <a:gd name="T44" fmla="*/ 2147483646 w 219"/>
                <a:gd name="T45" fmla="*/ 2147483646 h 256"/>
                <a:gd name="T46" fmla="*/ 0 w 219"/>
                <a:gd name="T47" fmla="*/ 2147483646 h 256"/>
                <a:gd name="T48" fmla="*/ 2147483646 w 219"/>
                <a:gd name="T49" fmla="*/ 2147483646 h 256"/>
                <a:gd name="T50" fmla="*/ 2147483646 w 219"/>
                <a:gd name="T51" fmla="*/ 2147483646 h 256"/>
                <a:gd name="T52" fmla="*/ 2147483646 w 219"/>
                <a:gd name="T53" fmla="*/ 2147483646 h 256"/>
                <a:gd name="T54" fmla="*/ 2147483646 w 219"/>
                <a:gd name="T55" fmla="*/ 2147483646 h 256"/>
                <a:gd name="T56" fmla="*/ 2147483646 w 219"/>
                <a:gd name="T57" fmla="*/ 2147483646 h 256"/>
                <a:gd name="T58" fmla="*/ 2147483646 w 219"/>
                <a:gd name="T59" fmla="*/ 2147483646 h 256"/>
                <a:gd name="T60" fmla="*/ 2147483646 w 219"/>
                <a:gd name="T61" fmla="*/ 2147483646 h 256"/>
                <a:gd name="T62" fmla="*/ 2147483646 w 219"/>
                <a:gd name="T63" fmla="*/ 2147483646 h 256"/>
                <a:gd name="T64" fmla="*/ 2147483646 w 219"/>
                <a:gd name="T65" fmla="*/ 2147483646 h 256"/>
                <a:gd name="T66" fmla="*/ 2147483646 w 219"/>
                <a:gd name="T67" fmla="*/ 2147483646 h 256"/>
                <a:gd name="T68" fmla="*/ 2147483646 w 219"/>
                <a:gd name="T69" fmla="*/ 2147483646 h 256"/>
                <a:gd name="T70" fmla="*/ 2147483646 w 219"/>
                <a:gd name="T71" fmla="*/ 2147483646 h 256"/>
                <a:gd name="T72" fmla="*/ 2147483646 w 219"/>
                <a:gd name="T73" fmla="*/ 2147483646 h 256"/>
                <a:gd name="T74" fmla="*/ 2147483646 w 219"/>
                <a:gd name="T75" fmla="*/ 2147483646 h 256"/>
                <a:gd name="T76" fmla="*/ 2147483646 w 219"/>
                <a:gd name="T77" fmla="*/ 2147483646 h 256"/>
                <a:gd name="T78" fmla="*/ 2147483646 w 219"/>
                <a:gd name="T79" fmla="*/ 2147483646 h 256"/>
                <a:gd name="T80" fmla="*/ 2147483646 w 219"/>
                <a:gd name="T81" fmla="*/ 2147483646 h 256"/>
                <a:gd name="T82" fmla="*/ 2147483646 w 219"/>
                <a:gd name="T83" fmla="*/ 2147483646 h 256"/>
                <a:gd name="T84" fmla="*/ 2147483646 w 219"/>
                <a:gd name="T85" fmla="*/ 2147483646 h 256"/>
                <a:gd name="T86" fmla="*/ 2147483646 w 219"/>
                <a:gd name="T87" fmla="*/ 0 h 256"/>
                <a:gd name="T88" fmla="*/ 2147483646 w 219"/>
                <a:gd name="T89" fmla="*/ 2147483646 h 25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9" h="256" extrusionOk="0">
                  <a:moveTo>
                    <a:pt x="126" y="256"/>
                  </a:moveTo>
                  <a:cubicBezTo>
                    <a:pt x="90" y="256"/>
                    <a:pt x="90" y="256"/>
                    <a:pt x="90" y="256"/>
                  </a:cubicBezTo>
                  <a:cubicBezTo>
                    <a:pt x="87" y="256"/>
                    <a:pt x="85" y="254"/>
                    <a:pt x="85" y="251"/>
                  </a:cubicBezTo>
                  <a:cubicBezTo>
                    <a:pt x="85" y="249"/>
                    <a:pt x="87" y="246"/>
                    <a:pt x="90" y="246"/>
                  </a:cubicBezTo>
                  <a:cubicBezTo>
                    <a:pt x="126" y="246"/>
                    <a:pt x="126" y="246"/>
                    <a:pt x="126" y="246"/>
                  </a:cubicBezTo>
                  <a:cubicBezTo>
                    <a:pt x="128" y="246"/>
                    <a:pt x="130" y="249"/>
                    <a:pt x="130" y="251"/>
                  </a:cubicBezTo>
                  <a:cubicBezTo>
                    <a:pt x="130" y="254"/>
                    <a:pt x="128" y="256"/>
                    <a:pt x="126" y="256"/>
                  </a:cubicBezTo>
                  <a:close/>
                  <a:moveTo>
                    <a:pt x="136" y="240"/>
                  </a:moveTo>
                  <a:cubicBezTo>
                    <a:pt x="80" y="240"/>
                    <a:pt x="80" y="240"/>
                    <a:pt x="80" y="240"/>
                  </a:cubicBezTo>
                  <a:cubicBezTo>
                    <a:pt x="78" y="240"/>
                    <a:pt x="75" y="237"/>
                    <a:pt x="75" y="235"/>
                  </a:cubicBezTo>
                  <a:cubicBezTo>
                    <a:pt x="75" y="232"/>
                    <a:pt x="78" y="230"/>
                    <a:pt x="80" y="230"/>
                  </a:cubicBezTo>
                  <a:cubicBezTo>
                    <a:pt x="136" y="230"/>
                    <a:pt x="136" y="230"/>
                    <a:pt x="136" y="230"/>
                  </a:cubicBezTo>
                  <a:cubicBezTo>
                    <a:pt x="138" y="230"/>
                    <a:pt x="140" y="232"/>
                    <a:pt x="140" y="235"/>
                  </a:cubicBezTo>
                  <a:cubicBezTo>
                    <a:pt x="140" y="237"/>
                    <a:pt x="138" y="240"/>
                    <a:pt x="136" y="240"/>
                  </a:cubicBezTo>
                  <a:close/>
                  <a:moveTo>
                    <a:pt x="107" y="222"/>
                  </a:moveTo>
                  <a:cubicBezTo>
                    <a:pt x="97" y="222"/>
                    <a:pt x="87" y="222"/>
                    <a:pt x="86" y="222"/>
                  </a:cubicBezTo>
                  <a:cubicBezTo>
                    <a:pt x="86" y="222"/>
                    <a:pt x="86" y="222"/>
                    <a:pt x="86" y="222"/>
                  </a:cubicBezTo>
                  <a:cubicBezTo>
                    <a:pt x="76" y="222"/>
                    <a:pt x="72" y="218"/>
                    <a:pt x="70" y="209"/>
                  </a:cubicBezTo>
                  <a:cubicBezTo>
                    <a:pt x="69" y="206"/>
                    <a:pt x="69" y="202"/>
                    <a:pt x="69" y="198"/>
                  </a:cubicBezTo>
                  <a:cubicBezTo>
                    <a:pt x="69" y="193"/>
                    <a:pt x="68" y="189"/>
                    <a:pt x="66" y="185"/>
                  </a:cubicBezTo>
                  <a:cubicBezTo>
                    <a:pt x="59" y="172"/>
                    <a:pt x="54" y="162"/>
                    <a:pt x="47" y="148"/>
                  </a:cubicBezTo>
                  <a:cubicBezTo>
                    <a:pt x="40" y="135"/>
                    <a:pt x="32" y="114"/>
                    <a:pt x="37" y="95"/>
                  </a:cubicBezTo>
                  <a:cubicBezTo>
                    <a:pt x="43" y="70"/>
                    <a:pt x="69" y="46"/>
                    <a:pt x="107" y="46"/>
                  </a:cubicBezTo>
                  <a:cubicBezTo>
                    <a:pt x="145" y="46"/>
                    <a:pt x="171" y="70"/>
                    <a:pt x="177" y="95"/>
                  </a:cubicBezTo>
                  <a:cubicBezTo>
                    <a:pt x="182" y="114"/>
                    <a:pt x="175" y="135"/>
                    <a:pt x="168" y="148"/>
                  </a:cubicBezTo>
                  <a:cubicBezTo>
                    <a:pt x="160" y="162"/>
                    <a:pt x="155" y="172"/>
                    <a:pt x="148" y="185"/>
                  </a:cubicBezTo>
                  <a:cubicBezTo>
                    <a:pt x="146" y="189"/>
                    <a:pt x="146" y="193"/>
                    <a:pt x="146" y="198"/>
                  </a:cubicBezTo>
                  <a:cubicBezTo>
                    <a:pt x="145" y="202"/>
                    <a:pt x="145" y="206"/>
                    <a:pt x="145" y="209"/>
                  </a:cubicBezTo>
                  <a:cubicBezTo>
                    <a:pt x="143" y="218"/>
                    <a:pt x="138" y="222"/>
                    <a:pt x="128" y="222"/>
                  </a:cubicBezTo>
                  <a:cubicBezTo>
                    <a:pt x="128" y="222"/>
                    <a:pt x="118" y="222"/>
                    <a:pt x="107" y="222"/>
                  </a:cubicBezTo>
                  <a:close/>
                  <a:moveTo>
                    <a:pt x="86" y="212"/>
                  </a:moveTo>
                  <a:cubicBezTo>
                    <a:pt x="87" y="212"/>
                    <a:pt x="127" y="212"/>
                    <a:pt x="128" y="212"/>
                  </a:cubicBezTo>
                  <a:cubicBezTo>
                    <a:pt x="134" y="212"/>
                    <a:pt x="134" y="211"/>
                    <a:pt x="135" y="207"/>
                  </a:cubicBezTo>
                  <a:cubicBezTo>
                    <a:pt x="136" y="205"/>
                    <a:pt x="136" y="201"/>
                    <a:pt x="136" y="198"/>
                  </a:cubicBezTo>
                  <a:cubicBezTo>
                    <a:pt x="136" y="192"/>
                    <a:pt x="136" y="186"/>
                    <a:pt x="140" y="180"/>
                  </a:cubicBezTo>
                  <a:cubicBezTo>
                    <a:pt x="147" y="167"/>
                    <a:pt x="152" y="158"/>
                    <a:pt x="159" y="144"/>
                  </a:cubicBezTo>
                  <a:cubicBezTo>
                    <a:pt x="164" y="134"/>
                    <a:pt x="172" y="114"/>
                    <a:pt x="168" y="97"/>
                  </a:cubicBezTo>
                  <a:cubicBezTo>
                    <a:pt x="163" y="77"/>
                    <a:pt x="140" y="55"/>
                    <a:pt x="107" y="55"/>
                  </a:cubicBezTo>
                  <a:cubicBezTo>
                    <a:pt x="75" y="55"/>
                    <a:pt x="52" y="77"/>
                    <a:pt x="46" y="97"/>
                  </a:cubicBezTo>
                  <a:cubicBezTo>
                    <a:pt x="42" y="114"/>
                    <a:pt x="50" y="134"/>
                    <a:pt x="55" y="144"/>
                  </a:cubicBezTo>
                  <a:cubicBezTo>
                    <a:pt x="62" y="158"/>
                    <a:pt x="67" y="167"/>
                    <a:pt x="75" y="180"/>
                  </a:cubicBezTo>
                  <a:cubicBezTo>
                    <a:pt x="78" y="186"/>
                    <a:pt x="78" y="192"/>
                    <a:pt x="78" y="198"/>
                  </a:cubicBezTo>
                  <a:cubicBezTo>
                    <a:pt x="79" y="201"/>
                    <a:pt x="79" y="205"/>
                    <a:pt x="79" y="207"/>
                  </a:cubicBezTo>
                  <a:cubicBezTo>
                    <a:pt x="80" y="211"/>
                    <a:pt x="80" y="212"/>
                    <a:pt x="86" y="212"/>
                  </a:cubicBezTo>
                  <a:cubicBezTo>
                    <a:pt x="86" y="212"/>
                    <a:pt x="86" y="212"/>
                    <a:pt x="86" y="212"/>
                  </a:cubicBezTo>
                  <a:close/>
                  <a:moveTo>
                    <a:pt x="23" y="118"/>
                  </a:moveTo>
                  <a:cubicBezTo>
                    <a:pt x="5" y="118"/>
                    <a:pt x="5" y="118"/>
                    <a:pt x="5" y="118"/>
                  </a:cubicBezTo>
                  <a:cubicBezTo>
                    <a:pt x="2" y="118"/>
                    <a:pt x="0" y="115"/>
                    <a:pt x="0" y="113"/>
                  </a:cubicBezTo>
                  <a:cubicBezTo>
                    <a:pt x="0" y="110"/>
                    <a:pt x="2" y="108"/>
                    <a:pt x="5" y="108"/>
                  </a:cubicBezTo>
                  <a:cubicBezTo>
                    <a:pt x="23" y="108"/>
                    <a:pt x="23" y="108"/>
                    <a:pt x="23" y="108"/>
                  </a:cubicBezTo>
                  <a:cubicBezTo>
                    <a:pt x="26" y="108"/>
                    <a:pt x="28" y="110"/>
                    <a:pt x="28" y="113"/>
                  </a:cubicBezTo>
                  <a:cubicBezTo>
                    <a:pt x="28" y="115"/>
                    <a:pt x="26" y="118"/>
                    <a:pt x="23" y="118"/>
                  </a:cubicBezTo>
                  <a:close/>
                  <a:moveTo>
                    <a:pt x="214" y="114"/>
                  </a:moveTo>
                  <a:cubicBezTo>
                    <a:pt x="191" y="114"/>
                    <a:pt x="191" y="114"/>
                    <a:pt x="191" y="114"/>
                  </a:cubicBezTo>
                  <a:cubicBezTo>
                    <a:pt x="188" y="114"/>
                    <a:pt x="186" y="112"/>
                    <a:pt x="186" y="109"/>
                  </a:cubicBezTo>
                  <a:cubicBezTo>
                    <a:pt x="186" y="107"/>
                    <a:pt x="188" y="105"/>
                    <a:pt x="191" y="105"/>
                  </a:cubicBezTo>
                  <a:cubicBezTo>
                    <a:pt x="214" y="105"/>
                    <a:pt x="214" y="105"/>
                    <a:pt x="214" y="105"/>
                  </a:cubicBezTo>
                  <a:cubicBezTo>
                    <a:pt x="217" y="105"/>
                    <a:pt x="219" y="107"/>
                    <a:pt x="219" y="109"/>
                  </a:cubicBezTo>
                  <a:cubicBezTo>
                    <a:pt x="219" y="112"/>
                    <a:pt x="217" y="114"/>
                    <a:pt x="214" y="114"/>
                  </a:cubicBezTo>
                  <a:close/>
                  <a:moveTo>
                    <a:pt x="64" y="110"/>
                  </a:moveTo>
                  <a:cubicBezTo>
                    <a:pt x="64" y="110"/>
                    <a:pt x="63" y="110"/>
                    <a:pt x="63" y="110"/>
                  </a:cubicBezTo>
                  <a:cubicBezTo>
                    <a:pt x="60" y="109"/>
                    <a:pt x="59" y="107"/>
                    <a:pt x="60" y="104"/>
                  </a:cubicBezTo>
                  <a:cubicBezTo>
                    <a:pt x="64" y="87"/>
                    <a:pt x="83" y="69"/>
                    <a:pt x="110" y="69"/>
                  </a:cubicBezTo>
                  <a:cubicBezTo>
                    <a:pt x="110" y="69"/>
                    <a:pt x="110" y="69"/>
                    <a:pt x="110" y="69"/>
                  </a:cubicBezTo>
                  <a:cubicBezTo>
                    <a:pt x="112" y="69"/>
                    <a:pt x="115" y="71"/>
                    <a:pt x="115" y="74"/>
                  </a:cubicBezTo>
                  <a:cubicBezTo>
                    <a:pt x="115" y="76"/>
                    <a:pt x="112" y="78"/>
                    <a:pt x="110" y="78"/>
                  </a:cubicBezTo>
                  <a:cubicBezTo>
                    <a:pt x="88" y="78"/>
                    <a:pt x="72" y="93"/>
                    <a:pt x="69" y="107"/>
                  </a:cubicBezTo>
                  <a:cubicBezTo>
                    <a:pt x="68" y="109"/>
                    <a:pt x="66" y="110"/>
                    <a:pt x="64" y="110"/>
                  </a:cubicBezTo>
                  <a:close/>
                  <a:moveTo>
                    <a:pt x="168" y="58"/>
                  </a:moveTo>
                  <a:cubicBezTo>
                    <a:pt x="167" y="58"/>
                    <a:pt x="166" y="57"/>
                    <a:pt x="165" y="56"/>
                  </a:cubicBezTo>
                  <a:cubicBezTo>
                    <a:pt x="163" y="55"/>
                    <a:pt x="163" y="52"/>
                    <a:pt x="165" y="50"/>
                  </a:cubicBezTo>
                  <a:cubicBezTo>
                    <a:pt x="181" y="34"/>
                    <a:pt x="181" y="34"/>
                    <a:pt x="181" y="34"/>
                  </a:cubicBezTo>
                  <a:cubicBezTo>
                    <a:pt x="183" y="32"/>
                    <a:pt x="186" y="32"/>
                    <a:pt x="188" y="34"/>
                  </a:cubicBezTo>
                  <a:cubicBezTo>
                    <a:pt x="190" y="35"/>
                    <a:pt x="190" y="38"/>
                    <a:pt x="188" y="40"/>
                  </a:cubicBezTo>
                  <a:cubicBezTo>
                    <a:pt x="172" y="56"/>
                    <a:pt x="172" y="56"/>
                    <a:pt x="172" y="56"/>
                  </a:cubicBezTo>
                  <a:cubicBezTo>
                    <a:pt x="171" y="57"/>
                    <a:pt x="170" y="58"/>
                    <a:pt x="168" y="58"/>
                  </a:cubicBezTo>
                  <a:close/>
                  <a:moveTo>
                    <a:pt x="47" y="58"/>
                  </a:moveTo>
                  <a:cubicBezTo>
                    <a:pt x="46" y="58"/>
                    <a:pt x="45" y="57"/>
                    <a:pt x="44" y="56"/>
                  </a:cubicBezTo>
                  <a:cubicBezTo>
                    <a:pt x="28" y="40"/>
                    <a:pt x="28" y="40"/>
                    <a:pt x="28" y="40"/>
                  </a:cubicBezTo>
                  <a:cubicBezTo>
                    <a:pt x="26" y="38"/>
                    <a:pt x="26" y="35"/>
                    <a:pt x="28" y="34"/>
                  </a:cubicBezTo>
                  <a:cubicBezTo>
                    <a:pt x="30" y="32"/>
                    <a:pt x="33" y="32"/>
                    <a:pt x="35" y="34"/>
                  </a:cubicBezTo>
                  <a:cubicBezTo>
                    <a:pt x="51" y="50"/>
                    <a:pt x="51" y="50"/>
                    <a:pt x="51" y="50"/>
                  </a:cubicBezTo>
                  <a:cubicBezTo>
                    <a:pt x="53" y="52"/>
                    <a:pt x="53" y="55"/>
                    <a:pt x="51" y="56"/>
                  </a:cubicBezTo>
                  <a:cubicBezTo>
                    <a:pt x="50" y="57"/>
                    <a:pt x="49" y="58"/>
                    <a:pt x="47" y="58"/>
                  </a:cubicBezTo>
                  <a:close/>
                  <a:moveTo>
                    <a:pt x="107" y="36"/>
                  </a:moveTo>
                  <a:cubicBezTo>
                    <a:pt x="105" y="36"/>
                    <a:pt x="102" y="34"/>
                    <a:pt x="102" y="32"/>
                  </a:cubicBezTo>
                  <a:cubicBezTo>
                    <a:pt x="102" y="5"/>
                    <a:pt x="102" y="5"/>
                    <a:pt x="102" y="5"/>
                  </a:cubicBezTo>
                  <a:cubicBezTo>
                    <a:pt x="102" y="2"/>
                    <a:pt x="105" y="0"/>
                    <a:pt x="107" y="0"/>
                  </a:cubicBezTo>
                  <a:cubicBezTo>
                    <a:pt x="110" y="0"/>
                    <a:pt x="112" y="2"/>
                    <a:pt x="112" y="5"/>
                  </a:cubicBezTo>
                  <a:cubicBezTo>
                    <a:pt x="112" y="32"/>
                    <a:pt x="112" y="32"/>
                    <a:pt x="112" y="32"/>
                  </a:cubicBezTo>
                  <a:cubicBezTo>
                    <a:pt x="112" y="34"/>
                    <a:pt x="110" y="36"/>
                    <a:pt x="107" y="3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lstStyle/>
            <a:p>
              <a:endParaRPr lang="en-US" sz="1500">
                <a:latin typeface="+mj-lt"/>
              </a:endParaRPr>
            </a:p>
          </p:txBody>
        </p:sp>
        <p:sp>
          <p:nvSpPr>
            <p:cNvPr id="33" name="Google Shape;4256;p93">
              <a:extLst>
                <a:ext uri="{FF2B5EF4-FFF2-40B4-BE49-F238E27FC236}">
                  <a16:creationId xmlns:a16="http://schemas.microsoft.com/office/drawing/2014/main" id="{681438C9-46B8-A140-126B-4DA193CC4333}"/>
                </a:ext>
              </a:extLst>
            </p:cNvPr>
            <p:cNvSpPr txBox="1">
              <a:spLocks noChangeArrowheads="1"/>
            </p:cNvSpPr>
            <p:nvPr/>
          </p:nvSpPr>
          <p:spPr bwMode="auto">
            <a:xfrm>
              <a:off x="8798450" y="2645880"/>
              <a:ext cx="292415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300"/>
                <a:buFont typeface="Open Sans" panose="020B0606030504020204" pitchFamily="34" charset="0"/>
                <a:buNone/>
              </a:pPr>
              <a:r>
                <a:rPr lang="en-US" sz="1700" dirty="0">
                  <a:latin typeface="+mn-lt"/>
                </a:rPr>
                <a:t>Jobs realized from domestic management of investments and from investments made</a:t>
              </a:r>
              <a:endParaRPr lang="en-US" altLang="en-US" sz="1700" dirty="0">
                <a:latin typeface="+mn-lt"/>
                <a:cs typeface="Open Sans" panose="020B0606030504020204" pitchFamily="34" charset="0"/>
              </a:endParaRPr>
            </a:p>
          </p:txBody>
        </p:sp>
        <p:sp>
          <p:nvSpPr>
            <p:cNvPr id="35" name="Google Shape;4257;p93">
              <a:extLst>
                <a:ext uri="{FF2B5EF4-FFF2-40B4-BE49-F238E27FC236}">
                  <a16:creationId xmlns:a16="http://schemas.microsoft.com/office/drawing/2014/main" id="{368907F0-0B7A-8DB8-9123-31B655077775}"/>
                </a:ext>
              </a:extLst>
            </p:cNvPr>
            <p:cNvSpPr txBox="1">
              <a:spLocks noChangeArrowheads="1"/>
            </p:cNvSpPr>
            <p:nvPr/>
          </p:nvSpPr>
          <p:spPr bwMode="auto">
            <a:xfrm>
              <a:off x="377593" y="5634760"/>
              <a:ext cx="4081865" cy="975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r>
                <a:rPr lang="en-US" sz="1700" dirty="0">
                  <a:latin typeface="+mn-lt"/>
                </a:rPr>
                <a:t>Increased mobilization of foreign savings to complement domestic savings. Boosting availability of hard currencies, reducing costs of reserve currency management.</a:t>
              </a:r>
            </a:p>
          </p:txBody>
        </p:sp>
        <p:sp>
          <p:nvSpPr>
            <p:cNvPr id="37" name="Google Shape;4258;p93">
              <a:extLst>
                <a:ext uri="{FF2B5EF4-FFF2-40B4-BE49-F238E27FC236}">
                  <a16:creationId xmlns:a16="http://schemas.microsoft.com/office/drawing/2014/main" id="{025C6A83-2820-BF97-2E94-886CE9B21428}"/>
                </a:ext>
              </a:extLst>
            </p:cNvPr>
            <p:cNvSpPr txBox="1">
              <a:spLocks noChangeArrowheads="1"/>
            </p:cNvSpPr>
            <p:nvPr/>
          </p:nvSpPr>
          <p:spPr bwMode="auto">
            <a:xfrm>
              <a:off x="5221287" y="5699684"/>
              <a:ext cx="6501321" cy="637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r>
                <a:rPr lang="en-US" sz="1700" dirty="0">
                  <a:latin typeface="+mn-lt"/>
                </a:rPr>
                <a:t>Government through UDC can establish a Private Equity Fund as per S.28 of UDC Act that seeks to establish an Industrial and Economic Development Fund (IEDF). A good registration &amp; taxation regime will crowd in additional funding into the IEDF (i.e., 3x or 4x what GOU invests)</a:t>
              </a:r>
            </a:p>
          </p:txBody>
        </p:sp>
        <p:pic>
          <p:nvPicPr>
            <p:cNvPr id="39" name="Graphic 38" descr="Money outline">
              <a:extLst>
                <a:ext uri="{FF2B5EF4-FFF2-40B4-BE49-F238E27FC236}">
                  <a16:creationId xmlns:a16="http://schemas.microsoft.com/office/drawing/2014/main" id="{79FA5D0A-C30E-0407-1382-D8C1627519E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2064313" y="4231712"/>
              <a:ext cx="914400" cy="914400"/>
            </a:xfrm>
            <a:prstGeom prst="rect">
              <a:avLst/>
            </a:prstGeom>
          </p:spPr>
        </p:pic>
        <p:pic>
          <p:nvPicPr>
            <p:cNvPr id="41" name="Graphic 40" descr="Bank outline">
              <a:extLst>
                <a:ext uri="{FF2B5EF4-FFF2-40B4-BE49-F238E27FC236}">
                  <a16:creationId xmlns:a16="http://schemas.microsoft.com/office/drawing/2014/main" id="{9BB37015-CB3F-A72C-E93C-3A09161399D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3866417" y="2441317"/>
              <a:ext cx="914400" cy="914400"/>
            </a:xfrm>
            <a:prstGeom prst="rect">
              <a:avLst/>
            </a:prstGeom>
          </p:spPr>
        </p:pic>
      </p:grpSp>
    </p:spTree>
    <p:extLst>
      <p:ext uri="{BB962C8B-B14F-4D97-AF65-F5344CB8AC3E}">
        <p14:creationId xmlns:p14="http://schemas.microsoft.com/office/powerpoint/2010/main" val="2500128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BB2B1F0-0DD6-4744-9A46-7A344FB48E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1248" y="426720"/>
            <a:ext cx="10506456" cy="1919141"/>
          </a:xfrm>
        </p:spPr>
        <p:txBody>
          <a:bodyPr anchor="b">
            <a:normAutofit/>
          </a:bodyPr>
          <a:lstStyle/>
          <a:p>
            <a:r>
              <a:rPr lang="en-US" sz="6000" dirty="0"/>
              <a:t>Conclusion</a:t>
            </a:r>
          </a:p>
        </p:txBody>
      </p:sp>
      <p:sp>
        <p:nvSpPr>
          <p:cNvPr id="6" name="Rectangle 9">
            <a:extLst>
              <a:ext uri="{FF2B5EF4-FFF2-40B4-BE49-F238E27FC236}">
                <a16:creationId xmlns:a16="http://schemas.microsoft.com/office/drawing/2014/main" id="{52D502E5-F6B4-4D58-B4AE-FC466FF15E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 name="Rectangle 11">
            <a:extLst>
              <a:ext uri="{FF2B5EF4-FFF2-40B4-BE49-F238E27FC236}">
                <a16:creationId xmlns:a16="http://schemas.microsoft.com/office/drawing/2014/main" id="{9DECDBF4-02B6-4BB4-B65B-B8107AD6A9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 name="Content Placeholder 3">
            <a:extLst>
              <a:ext uri="{FF2B5EF4-FFF2-40B4-BE49-F238E27FC236}">
                <a16:creationId xmlns:a16="http://schemas.microsoft.com/office/drawing/2014/main" id="{B553B578-31B6-01F9-4630-E7761E26C039}"/>
              </a:ext>
            </a:extLst>
          </p:cNvPr>
          <p:cNvGraphicFramePr>
            <a:graphicFrameLocks noGrp="1"/>
          </p:cNvGraphicFramePr>
          <p:nvPr>
            <p:ph idx="1"/>
            <p:extLst>
              <p:ext uri="{D42A27DB-BD31-4B8C-83A1-F6EECF244321}">
                <p14:modId xmlns:p14="http://schemas.microsoft.com/office/powerpoint/2010/main" val="1065945219"/>
              </p:ext>
            </p:extLst>
          </p:nvPr>
        </p:nvGraphicFramePr>
        <p:xfrm>
          <a:off x="865952" y="3022918"/>
          <a:ext cx="10484799" cy="3287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2899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2014</TotalTime>
  <Words>640</Words>
  <Application>Microsoft Office PowerPoint</Application>
  <PresentationFormat>Widescreen</PresentationFormat>
  <Paragraphs>62</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Open Sans</vt:lpstr>
      <vt:lpstr>Wingdings</vt:lpstr>
      <vt:lpstr>Office Theme</vt:lpstr>
      <vt:lpstr>Development of Private Capital Financing in Uganda’s Economy</vt:lpstr>
      <vt:lpstr>Presentation outline</vt:lpstr>
      <vt:lpstr>Background to Private Equity &amp; Debt</vt:lpstr>
      <vt:lpstr>PowerPoint Presentation</vt:lpstr>
      <vt:lpstr>PowerPoint Presentation</vt:lpstr>
      <vt:lpstr>Key enabling areas for implementation &amp; reform</vt:lpstr>
      <vt:lpstr>Benefits of implementing proposed reform areas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Private Equity Financing in Uganda’s Economy</dc:title>
  <dc:creator>Keith Kalyegira</dc:creator>
  <cp:lastModifiedBy>David I Wangolo</cp:lastModifiedBy>
  <cp:revision>34</cp:revision>
  <dcterms:created xsi:type="dcterms:W3CDTF">2022-06-23T06:18:43Z</dcterms:created>
  <dcterms:modified xsi:type="dcterms:W3CDTF">2022-06-27T10:12:09Z</dcterms:modified>
</cp:coreProperties>
</file>